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Экстренная церебральная ангиография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370    1</a:t>
            </a:r>
            <a:r>
              <a:rPr lang="ru-RU" sz="1400" dirty="0" smtClean="0">
                <a:latin typeface="Times New Roman" pitchFamily="18" charset="0"/>
              </a:rPr>
              <a:t>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</a:t>
            </a:r>
            <a:r>
              <a:rPr lang="ru-RU" sz="1400" dirty="0" smtClean="0">
                <a:latin typeface="Times New Roman" pitchFamily="18" charset="0"/>
              </a:rPr>
              <a:t>491</a:t>
            </a:r>
            <a:r>
              <a:rPr lang="ru-RU" sz="1400" dirty="0" smtClean="0">
                <a:latin typeface="Times New Roman" pitchFamily="18" charset="0"/>
              </a:rPr>
              <a:t>,27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</a:t>
            </a:r>
            <a:r>
              <a:rPr lang="ru-RU" sz="1400" dirty="0" smtClean="0">
                <a:latin typeface="Times New Roman" pitchFamily="18" charset="0"/>
              </a:rPr>
              <a:t>02:30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</a:t>
            </a:r>
            <a:r>
              <a:rPr lang="ru-RU" sz="1400" b="1" dirty="0" smtClean="0">
                <a:latin typeface="Times New Roman" pitchFamily="18" charset="0"/>
              </a:rPr>
              <a:t>Шатунова А.И.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03.10.2014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Белова С.А.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31.07.1955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33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11973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7397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10 мин.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 повязку снять после </a:t>
            </a:r>
            <a:r>
              <a:rPr lang="ru-RU" sz="1400" dirty="0" smtClean="0"/>
              <a:t>21ч. 04.10</a:t>
            </a:r>
            <a:r>
              <a:rPr lang="ru-RU" sz="1400" dirty="0" smtClean="0"/>
              <a:t>. </a:t>
            </a:r>
          </a:p>
          <a:p>
            <a:pPr marL="342900" indent="-342900"/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На </a:t>
            </a:r>
            <a:r>
              <a:rPr lang="ru-RU" sz="1600" b="1" i="1" dirty="0" smtClean="0"/>
              <a:t>серии церебральных </a:t>
            </a:r>
            <a:r>
              <a:rPr lang="ru-RU" sz="1600" b="1" i="1" dirty="0" smtClean="0"/>
              <a:t>ангиограмм </a:t>
            </a:r>
            <a:r>
              <a:rPr lang="ru-RU" sz="1600" b="1" i="1" dirty="0" smtClean="0"/>
              <a:t> и ротационной </a:t>
            </a:r>
            <a:r>
              <a:rPr lang="en-US" sz="1600" b="1" i="1" dirty="0" smtClean="0"/>
              <a:t>R-DSA </a:t>
            </a:r>
            <a:r>
              <a:rPr lang="ru-RU" sz="1600" b="1" i="1" dirty="0" smtClean="0"/>
              <a:t>определяется </a:t>
            </a:r>
            <a:r>
              <a:rPr lang="ru-RU" sz="1600" b="1" i="1" dirty="0" smtClean="0"/>
              <a:t>мешотчатая аневризма ПСА размерами 7,0-7,3  на 4,0-4,3 мм с узкой шейкой. Элементы вазоспазма не определяются. Стенотических изменений правых и левых СМА, ПМА, интракраниальных сегментов ВСА не выявлены.               </a:t>
            </a:r>
          </a:p>
          <a:p>
            <a:pPr marL="342900" indent="-342900" algn="just"/>
            <a:endParaRPr lang="ru-RU" sz="1600" b="1" i="1" dirty="0" smtClean="0"/>
          </a:p>
          <a:p>
            <a:pPr marL="342900" indent="-342900" algn="just"/>
            <a:r>
              <a:rPr lang="ru-RU" sz="1600" b="1" i="1" dirty="0" smtClean="0"/>
              <a:t>Рекомендовано: решение консилиума о хирургической тактики лечения данной аневризмы  на 04.10.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32" y="7000892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13946</TotalTime>
  <Words>256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820</cp:revision>
  <dcterms:created xsi:type="dcterms:W3CDTF">2007-06-09T07:57:56Z</dcterms:created>
  <dcterms:modified xsi:type="dcterms:W3CDTF">2014-10-03T18:11:24Z</dcterms:modified>
</cp:coreProperties>
</file>