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EE0990-67E1-42B4-B0C6-21609E1368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21B9A-1607-42BA-B8D0-2EE9C8038C9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err="1" smtClean="0"/>
              <a:t>оо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FE57-5352-4437-923A-B4F18630D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52C69-F5D6-496A-8EAF-60425747A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0A7E-7BF0-46FC-AD1C-70FA1A77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9CC38-F1CF-4E07-9531-CAEBAFD52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5C27-350E-4940-BBAE-F559B4784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FDAA-8273-4BCD-B50F-1AC239326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D3E4-4931-4122-88DC-4F0ED9F8E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975-0AEB-43B3-82C0-492DF1A7F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B01-0D89-4424-B2F2-FFF5A2D7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F29D-4BDB-42E6-9617-1754FA13C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650E-EF48-4247-B89A-849D0031D5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9BA43F-7596-46E2-9895-EC8728D6E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БЦА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новокаин 0.5</a:t>
            </a:r>
            <a:r>
              <a:rPr lang="ru-RU" sz="1600" dirty="0" smtClean="0">
                <a:latin typeface="Times New Roman" pitchFamily="18" charset="0"/>
              </a:rPr>
              <a:t>%-</a:t>
            </a:r>
            <a:r>
              <a:rPr lang="ru-RU" sz="1600" dirty="0" smtClean="0">
                <a:latin typeface="Times New Roman" pitchFamily="18" charset="0"/>
              </a:rPr>
              <a:t>7</a:t>
            </a:r>
            <a:r>
              <a:rPr lang="ru-RU" sz="1600" dirty="0" smtClean="0">
                <a:latin typeface="Times New Roman" pitchFamily="18" charset="0"/>
              </a:rPr>
              <a:t>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Ультравист 370    1</a:t>
            </a:r>
            <a:r>
              <a:rPr lang="ru-RU" sz="1400" dirty="0">
                <a:latin typeface="Times New Roman" pitchFamily="18" charset="0"/>
              </a:rPr>
              <a:t>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         </a:t>
            </a:r>
            <a:r>
              <a:rPr lang="ru-RU" sz="1400" dirty="0" smtClean="0">
                <a:latin typeface="Times New Roman" pitchFamily="18" charset="0"/>
              </a:rPr>
              <a:t>264,46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         </a:t>
            </a:r>
            <a:r>
              <a:rPr lang="ru-RU" sz="1400" dirty="0" smtClean="0">
                <a:latin typeface="Times New Roman" pitchFamily="18" charset="0"/>
              </a:rPr>
              <a:t>07:00 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>
                <a:latin typeface="Times New Roman" pitchFamily="18" charset="0"/>
              </a:rPr>
              <a:t>3,5     </a:t>
            </a:r>
            <a:r>
              <a:rPr lang="ru-RU" sz="1400" dirty="0" smtClean="0">
                <a:latin typeface="Times New Roman" pitchFamily="18" charset="0"/>
              </a:rPr>
              <a:t>6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MPA1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/>
              <a:t> </a:t>
            </a:r>
            <a:r>
              <a:rPr lang="ru-RU" sz="1400" dirty="0"/>
              <a:t>                 </a:t>
            </a:r>
            <a:r>
              <a:rPr lang="en-US" sz="1400" dirty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64306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Галкин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</a:rPr>
              <a:t>Шатунова</a:t>
            </a:r>
            <a:r>
              <a:rPr lang="ru-RU" sz="1400" b="1" dirty="0" smtClean="0">
                <a:latin typeface="Times New Roman" pitchFamily="18" charset="0"/>
              </a:rPr>
              <a:t> А.И.</a:t>
            </a:r>
            <a:endParaRPr lang="ru-RU" sz="1400" b="1" dirty="0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142852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03</a:t>
            </a:r>
            <a:r>
              <a:rPr lang="ru-RU" sz="1400" b="1" dirty="0" smtClean="0">
                <a:latin typeface="Times New Roman" pitchFamily="18" charset="0"/>
              </a:rPr>
              <a:t>.10.14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Коклюшкин</a:t>
            </a:r>
            <a:r>
              <a:rPr lang="ru-RU" sz="1400" b="1" dirty="0" smtClean="0">
                <a:latin typeface="Times New Roman" pitchFamily="18" charset="0"/>
              </a:rPr>
              <a:t> Л.Н.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10.12.1936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11902</a:t>
            </a:r>
            <a:endParaRPr lang="ru-RU" sz="1400" b="1" dirty="0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10 мин.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/>
              <a:t>1) Контроль места пункции 2) Динамическое наблюдение, повязку снять утром  </a:t>
            </a:r>
            <a:r>
              <a:rPr lang="ru-RU" sz="1400" dirty="0" smtClean="0"/>
              <a:t>04.10.14</a:t>
            </a:r>
            <a:r>
              <a:rPr lang="ru-RU" sz="1400" dirty="0" smtClean="0"/>
              <a:t>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/>
              <a:t>На серии ангиограмм определяется</a:t>
            </a:r>
          </a:p>
          <a:p>
            <a:pPr marL="342900" indent="-342900" algn="just"/>
            <a:r>
              <a:rPr lang="ru-RU" sz="1600" b="1" i="1" dirty="0"/>
              <a:t>Справа: </a:t>
            </a:r>
            <a:r>
              <a:rPr lang="ru-RU" sz="1600" b="1" i="1" dirty="0" smtClean="0"/>
              <a:t>состояние после резекции деформации ВСА и ЭКЭАЭ справа от 20.01.2014. Определяется  стеноз 80% проксимальной порции ВСА. Стеноз бифуркации ОСА не более 30%. Умеренная девиация ПА.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/>
              <a:t>Слева</a:t>
            </a:r>
            <a:r>
              <a:rPr lang="ru-RU" sz="1600" b="1" i="1" dirty="0" smtClean="0"/>
              <a:t>: Стеноз луковицы ВСА не более 40%,  стеноз ПА в сегменте  </a:t>
            </a:r>
            <a:r>
              <a:rPr lang="en-US" sz="1600" b="1" i="1" dirty="0" smtClean="0"/>
              <a:t>v</a:t>
            </a:r>
            <a:r>
              <a:rPr lang="en-US" sz="1600" b="1" i="1" dirty="0" smtClean="0"/>
              <a:t>1 </a:t>
            </a:r>
            <a:r>
              <a:rPr lang="ru-RU" sz="1600" b="1" i="1" dirty="0" smtClean="0"/>
              <a:t> 80%. Умеренная С – образная деформация экстракраниальной порции ВСА.</a:t>
            </a:r>
            <a:endParaRPr lang="ru-RU" sz="1600" b="1" i="1" dirty="0"/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r>
              <a:rPr lang="ru-RU" sz="1600" b="1" i="1" dirty="0"/>
              <a:t>   </a:t>
            </a:r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25" y="7000875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14113</TotalTime>
  <Words>260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848</cp:revision>
  <dcterms:created xsi:type="dcterms:W3CDTF">2007-06-09T07:57:56Z</dcterms:created>
  <dcterms:modified xsi:type="dcterms:W3CDTF">2014-10-03T08:26:52Z</dcterms:modified>
</cp:coreProperties>
</file>