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</a:t>
            </a:r>
            <a:r>
              <a:rPr lang="ru-RU" sz="1600" b="1" u="sng" dirty="0" smtClean="0"/>
              <a:t>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Визипак</a:t>
            </a:r>
            <a:r>
              <a:rPr lang="ru-RU" sz="1600" dirty="0" smtClean="0">
                <a:latin typeface="Times New Roman" pitchFamily="18" charset="0"/>
              </a:rPr>
              <a:t> 320         1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308,09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</a:t>
            </a:r>
            <a:r>
              <a:rPr lang="ru-RU" sz="1400" dirty="0" smtClean="0">
                <a:latin typeface="Times New Roman" pitchFamily="18" charset="0"/>
              </a:rPr>
              <a:t>04:36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</a:t>
            </a:r>
            <a:r>
              <a:rPr lang="ru-RU" sz="1400" b="1" dirty="0" err="1" smtClean="0">
                <a:latin typeface="Times New Roman" pitchFamily="18" charset="0"/>
              </a:rPr>
              <a:t>Шатунова</a:t>
            </a:r>
            <a:r>
              <a:rPr lang="ru-RU" sz="1400" b="1" dirty="0" smtClean="0">
                <a:latin typeface="Times New Roman" pitchFamily="18" charset="0"/>
              </a:rPr>
              <a:t> А.И.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Кузнецов В.М.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11.01.1949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11885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</a:t>
            </a:r>
            <a:r>
              <a:rPr lang="ru-RU" sz="1400" dirty="0" smtClean="0"/>
              <a:t>04.10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определяется:</a:t>
            </a:r>
          </a:p>
          <a:p>
            <a:pPr marL="342900" indent="-342900" algn="just"/>
            <a:r>
              <a:rPr lang="ru-RU" sz="1600" b="1" i="1" dirty="0" smtClean="0"/>
              <a:t>      </a:t>
            </a:r>
            <a:r>
              <a:rPr lang="ru-RU" sz="1600" b="1" i="1" dirty="0" smtClean="0"/>
              <a:t>Состояние  после ЭИКМА справа от 05.2013. Хроническая тотальная окклюзия правой ВСА. Функционирующий ЭИКМ анастомоз. Значимый стеноз устья левой ВСА 90%. Сброс контраста через  ПСА не определяется.</a:t>
            </a:r>
          </a:p>
          <a:p>
            <a:pPr marL="342900" indent="-342900" algn="just"/>
            <a:r>
              <a:rPr lang="ru-RU" sz="1600" b="1" i="1" dirty="0" smtClean="0"/>
              <a:t>Для определения тактики лечения  сформировать  консилиум  в составе </a:t>
            </a:r>
            <a:r>
              <a:rPr lang="ru-RU" sz="1600" b="1" i="1" dirty="0" err="1" smtClean="0"/>
              <a:t>зав.отд</a:t>
            </a:r>
            <a:r>
              <a:rPr lang="ru-RU" sz="1600" b="1" i="1" dirty="0" smtClean="0"/>
              <a:t> </a:t>
            </a:r>
            <a:r>
              <a:rPr lang="ru-RU" sz="1600" b="1" i="1" dirty="0" err="1" smtClean="0"/>
              <a:t>РХМдиЛ</a:t>
            </a:r>
            <a:r>
              <a:rPr lang="ru-RU" sz="1600" b="1" i="1" dirty="0" smtClean="0"/>
              <a:t> Карчевского Д.В., зав. 7 </a:t>
            </a:r>
            <a:r>
              <a:rPr lang="ru-RU" sz="1600" b="1" i="1" dirty="0" err="1" smtClean="0"/>
              <a:t>н</a:t>
            </a:r>
            <a:r>
              <a:rPr lang="ru-RU" sz="1600" b="1" i="1" dirty="0" smtClean="0"/>
              <a:t>/</a:t>
            </a:r>
            <a:r>
              <a:rPr lang="ru-RU" sz="1600" b="1" i="1" dirty="0" err="1" smtClean="0"/>
              <a:t>х</a:t>
            </a:r>
            <a:r>
              <a:rPr lang="ru-RU" sz="1600" b="1" i="1" dirty="0" smtClean="0"/>
              <a:t> Елфимова А.В., </a:t>
            </a:r>
            <a:r>
              <a:rPr lang="ru-RU" sz="1600" b="1" i="1" dirty="0" err="1" smtClean="0"/>
              <a:t>леч.вр</a:t>
            </a:r>
            <a:r>
              <a:rPr lang="ru-RU" sz="1600" b="1" i="1" dirty="0" smtClean="0"/>
              <a:t>. </a:t>
            </a:r>
            <a:r>
              <a:rPr lang="ru-RU" sz="1600" b="1" i="1" dirty="0" err="1" smtClean="0"/>
              <a:t>Грись</a:t>
            </a:r>
            <a:r>
              <a:rPr lang="ru-RU" sz="1600" b="1" i="1" dirty="0" smtClean="0"/>
              <a:t> И.Н.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13949</TotalTime>
  <Words>264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820</cp:revision>
  <dcterms:created xsi:type="dcterms:W3CDTF">2007-06-09T07:57:56Z</dcterms:created>
  <dcterms:modified xsi:type="dcterms:W3CDTF">2014-10-03T10:59:40Z</dcterms:modified>
</cp:coreProperties>
</file>