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Омнипак</a:t>
            </a:r>
            <a:r>
              <a:rPr lang="ru-RU" sz="1600" dirty="0" smtClean="0">
                <a:latin typeface="Times New Roman" pitchFamily="18" charset="0"/>
              </a:rPr>
              <a:t> 350    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809</a:t>
            </a:r>
            <a:r>
              <a:rPr lang="ru-RU" sz="1400" dirty="0" smtClean="0">
                <a:latin typeface="Times New Roman" pitchFamily="18" charset="0"/>
              </a:rPr>
              <a:t>,09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</a:t>
            </a:r>
            <a:r>
              <a:rPr lang="ru-RU" sz="1400" dirty="0" smtClean="0">
                <a:latin typeface="Times New Roman" pitchFamily="18" charset="0"/>
              </a:rPr>
              <a:t>05:18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MP1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Галкин А.В.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en-US" sz="1400" b="1" dirty="0" smtClean="0">
                <a:latin typeface="Times New Roman" pitchFamily="18" charset="0"/>
              </a:rPr>
              <a:t>10</a:t>
            </a:r>
            <a:r>
              <a:rPr lang="ru-RU" sz="1400" b="1" dirty="0" smtClean="0">
                <a:latin typeface="Times New Roman" pitchFamily="18" charset="0"/>
              </a:rPr>
              <a:t>.10.2014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Харитонов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04.04.1947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12205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20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18 ч 11.10.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</a:t>
            </a:r>
            <a:r>
              <a:rPr lang="ru-RU" sz="1600" b="1" i="1" dirty="0" smtClean="0"/>
              <a:t>серии ангиограмм определяется:                              </a:t>
            </a:r>
          </a:p>
          <a:p>
            <a:pPr marL="342900" indent="-342900" algn="just"/>
            <a:r>
              <a:rPr lang="ru-RU" sz="1600" b="1" i="1" dirty="0" smtClean="0"/>
              <a:t>      </a:t>
            </a:r>
            <a:r>
              <a:rPr lang="ru-RU" sz="1600" b="1" i="1" dirty="0" smtClean="0"/>
              <a:t>гигантская мешотчатая аневризма кавернозного сегмента правой  внутренней сонной артерии размерами 21,5 </a:t>
            </a:r>
            <a:r>
              <a:rPr lang="ru-RU" sz="1600" b="1" i="1" dirty="0" err="1" smtClean="0"/>
              <a:t>х</a:t>
            </a:r>
            <a:r>
              <a:rPr lang="ru-RU" sz="1600" b="1" i="1" dirty="0" smtClean="0"/>
              <a:t> 16 мм с шейкой 4-5 мм.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643834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13968</TotalTime>
  <Words>228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826</cp:revision>
  <dcterms:created xsi:type="dcterms:W3CDTF">2007-06-09T07:57:56Z</dcterms:created>
  <dcterms:modified xsi:type="dcterms:W3CDTF">2014-10-10T13:01:27Z</dcterms:modified>
</cp:coreProperties>
</file>