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 smtClean="0">
                <a:latin typeface="Times New Roman" pitchFamily="18" charset="0"/>
              </a:rPr>
              <a:t>Визипак</a:t>
            </a:r>
            <a:r>
              <a:rPr lang="ru-RU" sz="1600" dirty="0" smtClean="0">
                <a:latin typeface="Times New Roman" pitchFamily="18" charset="0"/>
              </a:rPr>
              <a:t> 320         1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308,09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</a:t>
            </a:r>
            <a:r>
              <a:rPr lang="ru-RU" sz="1400" dirty="0" smtClean="0">
                <a:latin typeface="Times New Roman" pitchFamily="18" charset="0"/>
              </a:rPr>
              <a:t>                       04:36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MP1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Галкин А.В. 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</a:t>
            </a:r>
            <a:r>
              <a:rPr lang="ru-RU" sz="1400" b="1" dirty="0" smtClean="0">
                <a:latin typeface="Times New Roman" pitchFamily="18" charset="0"/>
              </a:rPr>
              <a:t>:           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en-US" sz="1400" b="1" dirty="0" smtClean="0">
                <a:latin typeface="Times New Roman" pitchFamily="18" charset="0"/>
              </a:rPr>
              <a:t>10</a:t>
            </a:r>
            <a:r>
              <a:rPr lang="ru-RU" sz="1400" b="1" dirty="0" smtClean="0">
                <a:latin typeface="Times New Roman" pitchFamily="18" charset="0"/>
              </a:rPr>
              <a:t>.10.2014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Холодкова</a:t>
            </a:r>
            <a:r>
              <a:rPr lang="ru-RU" sz="1400" b="1" dirty="0" smtClean="0">
                <a:latin typeface="Times New Roman" pitchFamily="18" charset="0"/>
              </a:rPr>
              <a:t> Г.Н.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16.12.1964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12221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42852" y="285720"/>
            <a:ext cx="6456362" cy="7201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20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после 18 ч 11.10.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ангиограмм определяется:                              </a:t>
            </a:r>
          </a:p>
          <a:p>
            <a:pPr marL="342900" indent="-342900" algn="just"/>
            <a:r>
              <a:rPr lang="ru-RU" sz="1600" b="1" i="1" dirty="0" smtClean="0"/>
              <a:t>      Состояние после эмболизации аневризмы ПСА от 25.11.13. Определяется клубок </a:t>
            </a:r>
            <a:r>
              <a:rPr lang="ru-RU" sz="1600" b="1" i="1" dirty="0" err="1" smtClean="0"/>
              <a:t>микроспиралей</a:t>
            </a:r>
            <a:r>
              <a:rPr lang="ru-RU" sz="1600" b="1" i="1" dirty="0" smtClean="0"/>
              <a:t> размером 8,5х8,5 мм, затека в полость контрастного вещества нет.  В сегменте С3 правой ВСА определяется мешотчатая аневризма размерами 2.0-1,9 с шейкой 1.7 мм. В сравнении с ЦАГ от 10.12.13 </a:t>
            </a:r>
            <a:r>
              <a:rPr lang="ru-RU" sz="1600" b="1" i="1" dirty="0" smtClean="0"/>
              <a:t>объем </a:t>
            </a:r>
            <a:r>
              <a:rPr lang="ru-RU" sz="1600" b="1" i="1" smtClean="0"/>
              <a:t>и размеры </a:t>
            </a:r>
            <a:r>
              <a:rPr lang="ru-RU" sz="1600" b="1" i="1" dirty="0" smtClean="0"/>
              <a:t>аневризмы без отрицательной динамики.</a:t>
            </a:r>
          </a:p>
          <a:p>
            <a:pPr marL="342900" indent="-342900" algn="just"/>
            <a:r>
              <a:rPr lang="ru-RU" sz="1600" b="1" i="1" dirty="0" smtClean="0"/>
              <a:t>      Состояние после эмболизации аневризмы офтальмического сегмента левой ВСА от 10.12.13. Определяется клубок </a:t>
            </a:r>
            <a:r>
              <a:rPr lang="ru-RU" sz="1600" b="1" i="1" dirty="0" err="1" smtClean="0"/>
              <a:t>микроспиралей</a:t>
            </a:r>
            <a:r>
              <a:rPr lang="ru-RU" sz="1600" b="1" i="1" dirty="0" smtClean="0"/>
              <a:t> размером 10,5х8,5 мм, затека в полость контрастного вещества нет.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Отхождение левой позвоночной артерии </a:t>
            </a:r>
            <a:r>
              <a:rPr lang="ru-RU" sz="1600" b="1" i="1" dirty="0" err="1" smtClean="0"/>
              <a:t>атипичноое</a:t>
            </a:r>
            <a:r>
              <a:rPr lang="ru-RU" sz="1600" b="1" i="1" dirty="0" smtClean="0"/>
              <a:t>, от дуги аорты. При ЦАГ выявлено спонтанная диссекция </a:t>
            </a:r>
            <a:r>
              <a:rPr lang="en-US" sz="1600" b="1" i="1" dirty="0" smtClean="0"/>
              <a:t>V2 </a:t>
            </a:r>
            <a:r>
              <a:rPr lang="ru-RU" sz="1600" b="1" i="1" dirty="0" smtClean="0"/>
              <a:t>сегмента левой ПА. (см. протокол стентирования левой ПА)</a:t>
            </a:r>
          </a:p>
          <a:p>
            <a:pPr marL="342900" indent="-342900" algn="just"/>
            <a:r>
              <a:rPr lang="ru-RU" sz="1600" b="1" i="1" dirty="0" smtClean="0"/>
              <a:t>Доступ через левую ОБА крайне затруднителен из-за умеренной извитости и стеноза до 70% ОПА.</a:t>
            </a:r>
          </a:p>
          <a:p>
            <a:pPr marL="342900" indent="-342900" algn="just"/>
            <a:r>
              <a:rPr lang="ru-RU" sz="1600" b="1" i="1" dirty="0" smtClean="0"/>
              <a:t>     </a:t>
            </a: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643834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13964</TotalTime>
  <Words>332</Words>
  <Application>Microsoft Office PowerPoint</Application>
  <PresentationFormat>Экран (4:3)</PresentationFormat>
  <Paragraphs>83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826</cp:revision>
  <dcterms:created xsi:type="dcterms:W3CDTF">2007-06-09T07:57:56Z</dcterms:created>
  <dcterms:modified xsi:type="dcterms:W3CDTF">2014-10-14T07:54:34Z</dcterms:modified>
</cp:coreProperties>
</file>