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Юнигексол  </a:t>
            </a:r>
            <a:r>
              <a:rPr lang="ru-RU" sz="1600" dirty="0" smtClean="0">
                <a:latin typeface="Times New Roman" pitchFamily="18" charset="0"/>
              </a:rPr>
              <a:t>350        1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      689,88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</a:t>
            </a:r>
            <a:r>
              <a:rPr lang="ru-RU" sz="1400" dirty="0" smtClean="0">
                <a:latin typeface="Times New Roman" pitchFamily="18" charset="0"/>
              </a:rPr>
              <a:t>      05:06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MP1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Севринова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Панченко С.В.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 dirty="0" smtClean="0">
                <a:latin typeface="Times New Roman" pitchFamily="18" charset="0"/>
              </a:rPr>
              <a:t>:           </a:t>
            </a:r>
            <a:r>
              <a:rPr lang="ru-RU" sz="1400" b="1" dirty="0" smtClean="0">
                <a:latin typeface="Times New Roman" pitchFamily="18" charset="0"/>
              </a:rPr>
              <a:t>Блохина И.С.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15.10.14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Ковыршин</a:t>
            </a:r>
            <a:r>
              <a:rPr lang="ru-RU" sz="1400" b="1" dirty="0" smtClean="0">
                <a:latin typeface="Times New Roman" pitchFamily="18" charset="0"/>
              </a:rPr>
              <a:t> А.В.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01.01.1973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12435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42852" y="285720"/>
            <a:ext cx="645636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</a:t>
            </a:r>
            <a:r>
              <a:rPr lang="ru-RU" sz="1400" dirty="0" smtClean="0"/>
              <a:t>0 </a:t>
            </a:r>
            <a:r>
              <a:rPr lang="ru-RU" sz="1400" dirty="0" smtClean="0"/>
              <a:t>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после </a:t>
            </a:r>
            <a:r>
              <a:rPr lang="ru-RU" sz="1400" dirty="0" smtClean="0"/>
              <a:t>утром 16.10</a:t>
            </a:r>
            <a:r>
              <a:rPr lang="ru-RU" sz="1400" dirty="0" smtClean="0"/>
              <a:t>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      На серии ангиограмм </a:t>
            </a:r>
            <a:r>
              <a:rPr lang="ru-RU" sz="1600" b="1" i="1" dirty="0" smtClean="0"/>
              <a:t> и ротационной </a:t>
            </a:r>
            <a:r>
              <a:rPr lang="ru-RU" sz="1600" b="1" i="1" dirty="0" smtClean="0"/>
              <a:t>левой </a:t>
            </a:r>
            <a:r>
              <a:rPr lang="en-US" sz="1600" b="1" i="1" dirty="0" smtClean="0"/>
              <a:t>R-DSA</a:t>
            </a:r>
            <a:r>
              <a:rPr lang="ru-RU" sz="1600" b="1" i="1" dirty="0" smtClean="0"/>
              <a:t> определяется</a:t>
            </a:r>
            <a:r>
              <a:rPr lang="ru-RU" sz="1600" b="1" i="1" dirty="0" smtClean="0"/>
              <a:t>:                              </a:t>
            </a:r>
          </a:p>
          <a:p>
            <a:pPr marL="342900" indent="-342900" algn="just"/>
            <a:r>
              <a:rPr lang="ru-RU" sz="1600" b="1" i="1" dirty="0" smtClean="0"/>
              <a:t>      </a:t>
            </a:r>
            <a:r>
              <a:rPr lang="ru-RU" sz="1600" b="1" i="1" dirty="0" smtClean="0"/>
              <a:t>хроническая тотальная окклюзия от луковицы правой ВСА. Стеноз луковицы левой ВСА не более 30%. </a:t>
            </a:r>
            <a:r>
              <a:rPr lang="ru-RU" sz="1600" b="1" i="1" dirty="0" smtClean="0"/>
              <a:t>Контрастирование правой ПМА и СМА через ПСА. Стенозы супраклиноидного отдела </a:t>
            </a:r>
            <a:r>
              <a:rPr lang="ru-RU" sz="1600" b="1" i="1" dirty="0" smtClean="0"/>
              <a:t> </a:t>
            </a:r>
            <a:r>
              <a:rPr lang="ru-RU" sz="1600" b="1" i="1" dirty="0" smtClean="0"/>
              <a:t>левой ВСА не более 45%. Неровность контуров на границе клиноидного и кавернозного сегмента левой ВСА. Аневризм и АВМ  не выявлено.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286380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13976</TotalTime>
  <Words>260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829</cp:revision>
  <dcterms:created xsi:type="dcterms:W3CDTF">2007-06-09T07:57:56Z</dcterms:created>
  <dcterms:modified xsi:type="dcterms:W3CDTF">2014-10-15T11:01:01Z</dcterms:modified>
</cp:coreProperties>
</file>