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Ультравист </a:t>
            </a:r>
            <a:r>
              <a:rPr lang="ru-RU" sz="1600" dirty="0" smtClean="0">
                <a:latin typeface="Times New Roman" pitchFamily="18" charset="0"/>
              </a:rPr>
              <a:t> 370    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      </a:t>
            </a:r>
            <a:r>
              <a:rPr lang="ru-RU" sz="1400" dirty="0" smtClean="0">
                <a:latin typeface="Times New Roman" pitchFamily="18" charset="0"/>
              </a:rPr>
              <a:t>500,15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      </a:t>
            </a:r>
            <a:r>
              <a:rPr lang="ru-RU" sz="1400" dirty="0" smtClean="0">
                <a:latin typeface="Times New Roman" pitchFamily="18" charset="0"/>
              </a:rPr>
              <a:t>06:06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MP1</a:t>
            </a:r>
            <a:r>
              <a:rPr lang="ru-RU" sz="1400" dirty="0" smtClean="0"/>
              <a:t>      5 </a:t>
            </a:r>
            <a:r>
              <a:rPr lang="en-US" sz="1400" dirty="0" smtClean="0"/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18</a:t>
            </a:r>
            <a:r>
              <a:rPr lang="ru-RU" sz="1400" b="1" dirty="0" smtClean="0">
                <a:latin typeface="Times New Roman" pitchFamily="18" charset="0"/>
              </a:rPr>
              <a:t>.10.14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Ахмеджанова</a:t>
            </a:r>
            <a:r>
              <a:rPr lang="ru-RU" sz="1400" b="1" dirty="0" smtClean="0">
                <a:latin typeface="Times New Roman" pitchFamily="18" charset="0"/>
              </a:rPr>
              <a:t> Е.Р.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10.06.1980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12654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П/П отверстие ушито аппаратом </a:t>
            </a:r>
            <a:r>
              <a:rPr lang="en-US" sz="1400" dirty="0" err="1" smtClean="0"/>
              <a:t>AngioSeal</a:t>
            </a:r>
            <a:r>
              <a:rPr lang="en-US" sz="1400" dirty="0" smtClean="0"/>
              <a:t> 6 F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</a:t>
            </a:r>
            <a:r>
              <a:rPr lang="ru-RU" sz="1400" dirty="0" smtClean="0"/>
              <a:t>,</a:t>
            </a:r>
            <a:r>
              <a:rPr lang="en-US" sz="1400" dirty="0" smtClean="0"/>
              <a:t> </a:t>
            </a:r>
            <a:r>
              <a:rPr lang="ru-RU" sz="1400" dirty="0" smtClean="0"/>
              <a:t>П/П отверстие ушито аппаратом </a:t>
            </a:r>
            <a:r>
              <a:rPr lang="en-US" sz="1400" dirty="0" err="1" smtClean="0"/>
              <a:t>AngioSeal</a:t>
            </a:r>
            <a:r>
              <a:rPr lang="en-US" sz="1400" dirty="0" smtClean="0"/>
              <a:t> </a:t>
            </a:r>
            <a:r>
              <a:rPr lang="en-US" sz="1400" dirty="0" smtClean="0"/>
              <a:t>6 F</a:t>
            </a:r>
            <a:r>
              <a:rPr lang="ru-RU" sz="1400" dirty="0" smtClean="0"/>
              <a:t> </a:t>
            </a:r>
            <a:r>
              <a:rPr lang="ru-RU" sz="1400" dirty="0" smtClean="0"/>
              <a:t>повязку </a:t>
            </a:r>
            <a:r>
              <a:rPr lang="ru-RU" sz="1400" smtClean="0"/>
              <a:t>снять </a:t>
            </a:r>
            <a:r>
              <a:rPr lang="ru-RU" sz="1400" smtClean="0"/>
              <a:t>утром </a:t>
            </a:r>
            <a:r>
              <a:rPr lang="ru-RU" sz="1400" dirty="0" smtClean="0"/>
              <a:t>1</a:t>
            </a:r>
            <a:r>
              <a:rPr lang="en-US" sz="1400" dirty="0" smtClean="0"/>
              <a:t>9</a:t>
            </a:r>
            <a:r>
              <a:rPr lang="ru-RU" sz="1400" dirty="0" smtClean="0"/>
              <a:t>.10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серии ангиограмм  и ротационной </a:t>
            </a:r>
            <a:r>
              <a:rPr lang="ru-RU" sz="1600" b="1" i="1" dirty="0" smtClean="0"/>
              <a:t>правой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R-DSA</a:t>
            </a:r>
            <a:r>
              <a:rPr lang="ru-RU" sz="1600" b="1" i="1" dirty="0" smtClean="0"/>
              <a:t> определяется:                              </a:t>
            </a:r>
          </a:p>
          <a:p>
            <a:pPr marL="342900" indent="-342900" algn="just"/>
            <a:r>
              <a:rPr lang="ru-RU" sz="1600" b="1" i="1" dirty="0" smtClean="0"/>
              <a:t>      </a:t>
            </a:r>
            <a:r>
              <a:rPr lang="ru-RU" sz="1600" b="1" i="1" dirty="0" smtClean="0"/>
              <a:t>двухкамерная аневризма офтальмического сегмента правой ВСА размеры каждой камеры 7,6х6,5 мм и 6,5х6.0 мм, диаметр шейки не более 3 мм.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28638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13985</TotalTime>
  <Words>248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833</cp:revision>
  <dcterms:created xsi:type="dcterms:W3CDTF">2007-06-09T07:57:56Z</dcterms:created>
  <dcterms:modified xsi:type="dcterms:W3CDTF">2014-10-18T10:25:59Z</dcterms:modified>
</cp:coreProperties>
</file>