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Экстренная 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 370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en-US" sz="1400" dirty="0" smtClean="0">
                <a:latin typeface="Times New Roman" pitchFamily="18" charset="0"/>
              </a:rPr>
              <a:t>519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50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en-US" sz="1400" dirty="0" smtClean="0">
                <a:latin typeface="Times New Roman" pitchFamily="18" charset="0"/>
              </a:rPr>
              <a:t>10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12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</a:t>
            </a:r>
            <a:r>
              <a:rPr lang="ru-RU" sz="1400" dirty="0" smtClean="0"/>
              <a:t>      </a:t>
            </a:r>
            <a:r>
              <a:rPr lang="ru-RU" sz="1400" dirty="0" smtClean="0"/>
              <a:t>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 Мешалкина Д.Н.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</a:t>
            </a:r>
            <a:r>
              <a:rPr lang="ru-RU" sz="1400" b="1" dirty="0" smtClean="0">
                <a:latin typeface="Times New Roman" pitchFamily="18" charset="0"/>
              </a:rPr>
              <a:t>А.В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25.10.14    16:30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Разговорова</a:t>
            </a:r>
            <a:r>
              <a:rPr lang="ru-RU" sz="1400" b="1" dirty="0" smtClean="0">
                <a:latin typeface="Times New Roman" pitchFamily="18" charset="0"/>
              </a:rPr>
              <a:t> Л.А.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06.11.1969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13005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</a:t>
            </a:r>
            <a:r>
              <a:rPr lang="ru-RU" sz="1400" dirty="0" smtClean="0"/>
              <a:t>вечером </a:t>
            </a:r>
            <a:r>
              <a:rPr lang="ru-RU" sz="1400" dirty="0" smtClean="0"/>
              <a:t>26.10.14</a:t>
            </a:r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</a:t>
            </a:r>
            <a:r>
              <a:rPr lang="ru-RU" sz="1600" b="1" i="1" dirty="0" smtClean="0"/>
              <a:t>серии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церебральных </a:t>
            </a:r>
            <a:r>
              <a:rPr lang="ru-RU" sz="1600" b="1" i="1" dirty="0" smtClean="0"/>
              <a:t>ангиограмм  </a:t>
            </a:r>
            <a:r>
              <a:rPr lang="ru-RU" sz="1600" b="1" i="1" dirty="0" smtClean="0"/>
              <a:t>аневризм  и АВМ не выявлено. Интракраниальные сегменты ВСА, ПМА, СМА, ЗМА без стенотических изменений.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14001</TotalTime>
  <Words>236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839</cp:revision>
  <dcterms:created xsi:type="dcterms:W3CDTF">2007-06-09T07:57:56Z</dcterms:created>
  <dcterms:modified xsi:type="dcterms:W3CDTF">2014-10-25T14:48:15Z</dcterms:modified>
</cp:coreProperties>
</file>