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БЦА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%-7.0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Ультравист 370    </a:t>
            </a:r>
            <a:r>
              <a:rPr lang="ru-RU" sz="1600" dirty="0" smtClean="0">
                <a:latin typeface="Times New Roman" pitchFamily="18" charset="0"/>
              </a:rPr>
              <a:t>1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en-US" sz="1400" dirty="0" smtClean="0">
                <a:latin typeface="Times New Roman" pitchFamily="18" charset="0"/>
              </a:rPr>
              <a:t>460</a:t>
            </a:r>
            <a:r>
              <a:rPr lang="ru-RU" sz="1400" dirty="0" smtClean="0">
                <a:latin typeface="Times New Roman" pitchFamily="18" charset="0"/>
              </a:rPr>
              <a:t>,</a:t>
            </a:r>
            <a:r>
              <a:rPr lang="en-US" sz="1400" dirty="0" smtClean="0">
                <a:latin typeface="Times New Roman" pitchFamily="18" charset="0"/>
              </a:rPr>
              <a:t>61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10:</a:t>
            </a:r>
            <a:r>
              <a:rPr lang="en-US" sz="1400" dirty="0" smtClean="0">
                <a:latin typeface="Times New Roman" pitchFamily="18" charset="0"/>
              </a:rPr>
              <a:t>18</a:t>
            </a:r>
            <a:r>
              <a:rPr lang="ru-RU" sz="1400" dirty="0" smtClean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HH 1      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MPA1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Капралова Е.А.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11</a:t>
            </a:r>
            <a:r>
              <a:rPr lang="ru-RU" sz="1400" b="1" dirty="0" smtClean="0">
                <a:latin typeface="Times New Roman" pitchFamily="18" charset="0"/>
              </a:rPr>
              <a:t>.11.14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Отопкова</a:t>
            </a:r>
            <a:r>
              <a:rPr lang="ru-RU" sz="1400" b="1" dirty="0" smtClean="0">
                <a:latin typeface="Times New Roman" pitchFamily="18" charset="0"/>
              </a:rPr>
              <a:t> Н.И.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28.12.1954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13679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en-US" sz="1400" dirty="0" smtClean="0"/>
              <a:t>12</a:t>
            </a:r>
            <a:r>
              <a:rPr lang="ru-RU" sz="1400" dirty="0" smtClean="0"/>
              <a:t>.1</a:t>
            </a:r>
            <a:r>
              <a:rPr lang="en-US" sz="1400" dirty="0" smtClean="0"/>
              <a:t>1</a:t>
            </a:r>
            <a:r>
              <a:rPr lang="ru-RU" sz="1400" dirty="0" smtClean="0"/>
              <a:t>.14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Справа: </a:t>
            </a:r>
            <a:r>
              <a:rPr lang="ru-RU" sz="1600" b="1" i="1" dirty="0" smtClean="0"/>
              <a:t>т</a:t>
            </a:r>
            <a:r>
              <a:rPr lang="ru-RU" sz="1600" b="1" i="1" dirty="0" smtClean="0"/>
              <a:t>отальная хроническая окклюзия от устья правой ВСА. Правая ПА на всем протяжении без стенотических 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Слева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тотальная хроническая окклюзия от устья </a:t>
            </a:r>
            <a:r>
              <a:rPr lang="ru-RU" sz="1600" b="1" i="1" dirty="0" smtClean="0"/>
              <a:t>левой </a:t>
            </a:r>
            <a:r>
              <a:rPr lang="ru-RU" sz="1600" b="1" i="1" dirty="0" smtClean="0"/>
              <a:t>ВСА. </a:t>
            </a:r>
            <a:r>
              <a:rPr lang="ru-RU" sz="1600" b="1" i="1" dirty="0" smtClean="0"/>
              <a:t>Левая </a:t>
            </a:r>
            <a:r>
              <a:rPr lang="ru-RU" sz="1600" b="1" i="1" dirty="0" smtClean="0"/>
              <a:t>ПА на всем протяжении без стенотических </a:t>
            </a:r>
            <a:r>
              <a:rPr lang="ru-RU" sz="1600" b="1" i="1" dirty="0" smtClean="0"/>
              <a:t>изменений, определяется выраженная девиация сегмента </a:t>
            </a:r>
            <a:r>
              <a:rPr lang="en-US" sz="1600" b="1" i="1" dirty="0" smtClean="0"/>
              <a:t>v1. </a:t>
            </a:r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r>
              <a:rPr lang="ru-RU" sz="1600" b="1" i="1" dirty="0"/>
              <a:t>   </a:t>
            </a:r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14126</TotalTime>
  <Words>254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852</cp:revision>
  <dcterms:created xsi:type="dcterms:W3CDTF">2007-06-09T07:57:56Z</dcterms:created>
  <dcterms:modified xsi:type="dcterms:W3CDTF">2014-11-11T14:00:33Z</dcterms:modified>
</cp:coreProperties>
</file>