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</a:t>
            </a:r>
            <a:r>
              <a:rPr lang="ru-RU" sz="1600" b="1" u="sng" dirty="0" smtClean="0"/>
              <a:t>еребральная </a:t>
            </a:r>
            <a:r>
              <a:rPr lang="ru-RU" sz="1600" b="1" u="sng" dirty="0" smtClean="0"/>
              <a:t>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 370    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      </a:t>
            </a:r>
            <a:r>
              <a:rPr lang="en-US" sz="1400" dirty="0" smtClean="0">
                <a:latin typeface="Times New Roman" pitchFamily="18" charset="0"/>
              </a:rPr>
              <a:t>719</a:t>
            </a:r>
            <a:r>
              <a:rPr lang="ru-RU" sz="1400" dirty="0" smtClean="0">
                <a:latin typeface="Times New Roman" pitchFamily="18" charset="0"/>
              </a:rPr>
              <a:t>,</a:t>
            </a:r>
            <a:r>
              <a:rPr lang="en-US" sz="1400" dirty="0" smtClean="0">
                <a:latin typeface="Times New Roman" pitchFamily="18" charset="0"/>
              </a:rPr>
              <a:t>80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      </a:t>
            </a:r>
            <a:r>
              <a:rPr lang="ru-RU" sz="1400" dirty="0" smtClean="0">
                <a:latin typeface="Times New Roman" pitchFamily="18" charset="0"/>
              </a:rPr>
              <a:t>05</a:t>
            </a:r>
            <a:r>
              <a:rPr lang="ru-RU" sz="1400" dirty="0" smtClean="0">
                <a:latin typeface="Times New Roman" pitchFamily="18" charset="0"/>
              </a:rPr>
              <a:t>:54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en-US" sz="1400" dirty="0" smtClean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6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en-US" sz="1400" dirty="0" smtClean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ru-RU" sz="1400" dirty="0" smtClean="0"/>
              <a:t>НН1              </a:t>
            </a:r>
            <a:r>
              <a:rPr lang="ru-RU" sz="1400" dirty="0" smtClean="0"/>
              <a:t>5 </a:t>
            </a:r>
            <a:r>
              <a:rPr lang="en-US" sz="1400" dirty="0" smtClean="0"/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11</a:t>
            </a:r>
            <a:r>
              <a:rPr lang="ru-RU" sz="1400" b="1" dirty="0" smtClean="0">
                <a:latin typeface="Times New Roman" pitchFamily="18" charset="0"/>
              </a:rPr>
              <a:t>.11.14    </a:t>
            </a:r>
            <a:r>
              <a:rPr lang="ru-RU" sz="1400" b="1" dirty="0" smtClean="0">
                <a:latin typeface="Times New Roman" pitchFamily="18" charset="0"/>
              </a:rPr>
              <a:t>16:30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Рыжкова Л.Н.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06.11.1969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33 № 13005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5" name="Rectangle 137"/>
          <p:cNvSpPr>
            <a:spLocks noChangeArrowheads="1"/>
          </p:cNvSpPr>
          <p:nvPr/>
        </p:nvSpPr>
        <p:spPr bwMode="auto">
          <a:xfrm>
            <a:off x="3143248" y="1714480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мин, достигнут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</a:t>
            </a:r>
            <a:r>
              <a:rPr lang="en-US" sz="1400" dirty="0" smtClean="0"/>
              <a:t> </a:t>
            </a:r>
            <a:r>
              <a:rPr lang="ru-RU" sz="1400" dirty="0" smtClean="0"/>
              <a:t>повязку снять </a:t>
            </a:r>
            <a:r>
              <a:rPr lang="ru-RU" sz="1400" dirty="0" smtClean="0"/>
              <a:t>днем 12.11.14</a:t>
            </a:r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На серии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церебральных ангиограмм  аневризм  и АВМ не выявлено.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Определяется  стеноз дистальной порции правой ОСА 65%, субтотальная окклюзия от устья правой ВСА. СМА, ПМА артерии справа контрастируются, антеградное заполнение правого глазничного анастомоза. </a:t>
            </a:r>
          </a:p>
          <a:p>
            <a:pPr marL="342900" indent="-342900" algn="just"/>
            <a:r>
              <a:rPr lang="ru-RU" sz="1600" b="1" i="1" dirty="0" smtClean="0"/>
              <a:t>На Фоне умеренной </a:t>
            </a:r>
            <a:r>
              <a:rPr lang="en-US" sz="1600" b="1" i="1" dirty="0" smtClean="0"/>
              <a:t>S</a:t>
            </a:r>
            <a:r>
              <a:rPr lang="ru-RU" sz="1600" b="1" i="1" dirty="0" smtClean="0"/>
              <a:t> – образной деформации проксимальной порции левой ВСА определяется 55% стеноз. Незначимые стенозы интракраниальных сегментов левой ВСА не более 50%.</a:t>
            </a:r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286380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14035</TotalTime>
  <Words>272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845</cp:revision>
  <dcterms:created xsi:type="dcterms:W3CDTF">2007-06-09T07:57:56Z</dcterms:created>
  <dcterms:modified xsi:type="dcterms:W3CDTF">2014-11-11T14:37:17Z</dcterms:modified>
</cp:coreProperties>
</file>