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%-7.0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Юнигексол 350   1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608</a:t>
            </a:r>
            <a:r>
              <a:rPr lang="ru-RU" sz="1400" dirty="0" smtClean="0">
                <a:latin typeface="Times New Roman" pitchFamily="18" charset="0"/>
              </a:rPr>
              <a:t>,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11: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en-US" sz="1400" dirty="0" smtClean="0">
                <a:latin typeface="Times New Roman" pitchFamily="18" charset="0"/>
              </a:rPr>
              <a:t>8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HH 1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14.11.14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Певчева</a:t>
            </a:r>
            <a:r>
              <a:rPr lang="ru-RU" sz="1400" b="1" dirty="0" smtClean="0">
                <a:latin typeface="Times New Roman" pitchFamily="18" charset="0"/>
              </a:rPr>
              <a:t> Т.Ф.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07.10.1933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13850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en-US" sz="1400" dirty="0" smtClean="0"/>
              <a:t>1</a:t>
            </a:r>
            <a:r>
              <a:rPr lang="ru-RU" sz="1400" dirty="0" smtClean="0"/>
              <a:t>5.1</a:t>
            </a:r>
            <a:r>
              <a:rPr lang="en-US" sz="1400" dirty="0" smtClean="0"/>
              <a:t>1</a:t>
            </a:r>
            <a:r>
              <a:rPr lang="ru-RU" sz="1400" dirty="0" smtClean="0"/>
              <a:t>.14.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умеренно-выраженная </a:t>
            </a:r>
            <a:r>
              <a:rPr lang="en-US" sz="1600" b="1" i="1" dirty="0" smtClean="0"/>
              <a:t>S </a:t>
            </a:r>
            <a:r>
              <a:rPr lang="ru-RU" sz="1600" b="1" i="1" dirty="0" smtClean="0"/>
              <a:t>– образная деформация ОСА, стеноз луковицы ВСА 45%, выраженная С – образная деформация ср/3 ВСА с неровными контурами и стенотическими изменениями не более 20%. 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невыраженная девиация проксимальной порции ОСА</a:t>
            </a:r>
            <a:r>
              <a:rPr lang="ru-RU" sz="1600" b="1" i="1" dirty="0" smtClean="0"/>
              <a:t>, </a:t>
            </a:r>
            <a:r>
              <a:rPr lang="ru-RU" sz="1600" b="1" i="1" dirty="0" smtClean="0"/>
              <a:t>на фоне выраженной </a:t>
            </a:r>
            <a:r>
              <a:rPr lang="ru-RU" sz="1600" b="1" i="1" dirty="0" smtClean="0"/>
              <a:t>С – образной деформации </a:t>
            </a:r>
            <a:r>
              <a:rPr lang="ru-RU" sz="1600" b="1" i="1" dirty="0" smtClean="0"/>
              <a:t>ср/3 ВСА кингинг</a:t>
            </a:r>
            <a:r>
              <a:rPr lang="ru-RU" sz="1600" b="1" i="1" dirty="0" smtClean="0"/>
              <a:t>. </a:t>
            </a:r>
            <a:r>
              <a:rPr lang="ru-RU" sz="1600" b="1" i="1" dirty="0" err="1" smtClean="0"/>
              <a:t>Стилл</a:t>
            </a:r>
            <a:r>
              <a:rPr lang="ru-RU" sz="1600" b="1" i="1" dirty="0" smtClean="0"/>
              <a:t> синдром  не определяется. Стеноз 1 </a:t>
            </a:r>
            <a:r>
              <a:rPr lang="ru-RU" sz="1600" b="1" i="1" dirty="0" err="1" smtClean="0"/>
              <a:t>сег</a:t>
            </a:r>
            <a:r>
              <a:rPr lang="ru-RU" sz="1600" b="1" i="1" dirty="0" smtClean="0"/>
              <a:t> левой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не более 55%. Критический стеноз устья левой ПА 95%</a:t>
            </a:r>
          </a:p>
          <a:p>
            <a:pPr marL="342900" indent="-342900" algn="just"/>
            <a:r>
              <a:rPr lang="ru-RU" sz="1600" b="1" i="1" dirty="0" smtClean="0"/>
              <a:t> </a:t>
            </a:r>
            <a:r>
              <a:rPr lang="ru-RU" sz="1600" b="1" i="1" dirty="0" smtClean="0"/>
              <a:t>      С учетом анатомии расположения устья ПА по отношению к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(см. снимки)</a:t>
            </a:r>
            <a:r>
              <a:rPr lang="ru-RU" sz="1600" b="1" i="1" dirty="0" smtClean="0"/>
              <a:t> стентирование позвоночной артерии технически не выполнимо. 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14148</TotalTime>
  <Words>311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856</cp:revision>
  <dcterms:created xsi:type="dcterms:W3CDTF">2007-06-09T07:57:56Z</dcterms:created>
  <dcterms:modified xsi:type="dcterms:W3CDTF">2014-11-14T09:12:31Z</dcterms:modified>
</cp:coreProperties>
</file>