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Оптирей 350</a:t>
            </a:r>
            <a:r>
              <a:rPr lang="ru-RU" sz="1600" dirty="0" smtClean="0">
                <a:latin typeface="Times New Roman" pitchFamily="18" charset="0"/>
              </a:rPr>
              <a:t>              2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Доза                                 811,81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05:12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НН1              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.11.14    </a:t>
            </a:r>
            <a:r>
              <a:rPr lang="ru-RU" sz="1400" b="1" dirty="0" smtClean="0">
                <a:latin typeface="Times New Roman" pitchFamily="18" charset="0"/>
              </a:rPr>
              <a:t>10:00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Заборина</a:t>
            </a:r>
            <a:r>
              <a:rPr lang="ru-RU" sz="1400" b="1" dirty="0" smtClean="0">
                <a:latin typeface="Times New Roman" pitchFamily="18" charset="0"/>
              </a:rPr>
              <a:t> И.Н.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10.03.1949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№ </a:t>
            </a:r>
            <a:r>
              <a:rPr lang="ru-RU" sz="1400" b="1" dirty="0" smtClean="0">
                <a:latin typeface="Times New Roman" pitchFamily="18" charset="0"/>
              </a:rPr>
              <a:t>14227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5" name="Rectangle 137"/>
          <p:cNvSpPr>
            <a:spLocks noChangeArrowheads="1"/>
          </p:cNvSpPr>
          <p:nvPr/>
        </p:nvSpPr>
        <p:spPr bwMode="auto">
          <a:xfrm>
            <a:off x="3143248" y="1714480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 Щербаков А.С. 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Севринова </a:t>
            </a:r>
            <a:r>
              <a:rPr lang="ru-RU" sz="1400" b="1" dirty="0" smtClean="0">
                <a:latin typeface="Times New Roman" pitchFamily="18" charset="0"/>
              </a:rPr>
              <a:t>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Исаев М.Ю.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Е.А.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</a:t>
            </a:r>
            <a:r>
              <a:rPr lang="ru-RU" sz="1400" dirty="0" smtClean="0"/>
              <a:t>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</a:t>
            </a:r>
            <a:r>
              <a:rPr lang="ru-RU" sz="1400" dirty="0" smtClean="0"/>
              <a:t>после 12:00 23.11.14</a:t>
            </a:r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и ротационных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определяется </a:t>
            </a:r>
            <a:r>
              <a:rPr lang="ru-RU" sz="1600" b="1" i="1" dirty="0" smtClean="0"/>
              <a:t>к</a:t>
            </a:r>
            <a:r>
              <a:rPr lang="ru-RU" sz="1600" b="1" i="1" dirty="0" smtClean="0"/>
              <a:t>аротидно-кавернозное соустье сегмента С4 </a:t>
            </a:r>
            <a:r>
              <a:rPr lang="ru-RU" sz="1600" b="1" i="1" u="sng" dirty="0" smtClean="0"/>
              <a:t>левой</a:t>
            </a:r>
            <a:r>
              <a:rPr lang="ru-RU" sz="1600" dirty="0" smtClean="0"/>
              <a:t> </a:t>
            </a:r>
            <a:r>
              <a:rPr lang="ru-RU" sz="1600" b="1" i="1" dirty="0" smtClean="0"/>
              <a:t>ВСА со сбросом контраста как в левый так и в правый кавернозный синус с дальнейшим сбросом контраста из правого КС по резко расширенным  правым глазничным венам. Венозных аневризм не выявлено.  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251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849</cp:revision>
  <dcterms:created xsi:type="dcterms:W3CDTF">2007-06-09T07:57:56Z</dcterms:created>
  <dcterms:modified xsi:type="dcterms:W3CDTF">2014-11-22T08:45:23Z</dcterms:modified>
</cp:coreProperties>
</file>