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Юнигексол 350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256,48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02</a:t>
            </a:r>
            <a:r>
              <a:rPr lang="ru-RU" sz="1400" dirty="0" smtClean="0">
                <a:latin typeface="Times New Roman" pitchFamily="18" charset="0"/>
              </a:rPr>
              <a:t>:36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Блохина И.С.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</a:t>
            </a:r>
            <a:r>
              <a:rPr lang="ru-RU" sz="1400" b="1" dirty="0" smtClean="0">
                <a:latin typeface="Times New Roman" pitchFamily="18" charset="0"/>
              </a:rPr>
              <a:t>.12.14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Клочков Н.В.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05.12.1958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14706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03</a:t>
            </a:r>
            <a:r>
              <a:rPr lang="ru-RU" sz="1400" dirty="0" smtClean="0"/>
              <a:t>.1</a:t>
            </a:r>
            <a:r>
              <a:rPr lang="ru-RU" sz="1400" dirty="0" smtClean="0"/>
              <a:t>2</a:t>
            </a:r>
            <a:r>
              <a:rPr lang="ru-RU" sz="1400" dirty="0" smtClean="0"/>
              <a:t>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пролонгированные стенозы ОСА по 65% и 75%, устье ВСА, экстракраниальные сегменты, интракраниальные сегменты ВСА, ПМА, СМА без стенотических изменений. Правая ПА гипоплазирована. Стеноз </a:t>
            </a:r>
            <a:r>
              <a:rPr lang="en-US" sz="1600" b="1" i="1" dirty="0" smtClean="0"/>
              <a:t>II</a:t>
            </a:r>
            <a:r>
              <a:rPr lang="ru-RU" sz="1600" b="1" i="1" dirty="0" smtClean="0"/>
              <a:t> с. Правой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45%. 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стенозы  </a:t>
            </a:r>
            <a:r>
              <a:rPr lang="ru-RU" sz="1600" b="1" i="1" dirty="0" err="1" smtClean="0"/>
              <a:t>дист</a:t>
            </a:r>
            <a:r>
              <a:rPr lang="ru-RU" sz="1600" b="1" i="1" dirty="0" smtClean="0"/>
              <a:t>./3 ОСА 60%, стеноз устья ВСА75%, стеноз устья НСА 85%, умеренная девиация </a:t>
            </a:r>
            <a:r>
              <a:rPr lang="en-US" sz="1600" b="1" i="1" dirty="0" smtClean="0"/>
              <a:t>I c.</a:t>
            </a:r>
            <a:r>
              <a:rPr lang="ru-RU" sz="1600" b="1" i="1" dirty="0" smtClean="0"/>
              <a:t> левой ПА</a:t>
            </a:r>
            <a:r>
              <a:rPr lang="en-US" sz="1600" b="1" i="1" dirty="0" smtClean="0"/>
              <a:t>. </a:t>
            </a:r>
            <a:r>
              <a:rPr lang="ru-RU" sz="1600" b="1" i="1" dirty="0" smtClean="0"/>
              <a:t>Стеноз </a:t>
            </a:r>
            <a:r>
              <a:rPr lang="en-US" sz="1600" b="1" i="1" dirty="0" smtClean="0"/>
              <a:t>II</a:t>
            </a:r>
            <a:r>
              <a:rPr lang="ru-RU" sz="1600" b="1" i="1" dirty="0" smtClean="0"/>
              <a:t> с. Правой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7</a:t>
            </a:r>
            <a:r>
              <a:rPr lang="ru-RU" sz="1600" b="1" i="1" dirty="0" smtClean="0"/>
              <a:t>5</a:t>
            </a:r>
            <a:r>
              <a:rPr lang="ru-RU" sz="1600" b="1" i="1" dirty="0" smtClean="0"/>
              <a:t>%. </a:t>
            </a:r>
            <a:endParaRPr lang="en-US" sz="1600" b="1" i="1" dirty="0" smtClean="0"/>
          </a:p>
          <a:p>
            <a:pPr marL="342900" indent="-342900" algn="just"/>
            <a:r>
              <a:rPr lang="en-US" sz="1600" b="1" i="1" dirty="0" smtClean="0"/>
              <a:t> </a:t>
            </a:r>
            <a:r>
              <a:rPr lang="en-US" sz="1600" b="1" i="1" dirty="0" smtClean="0"/>
              <a:t>     </a:t>
            </a:r>
            <a:r>
              <a:rPr lang="ru-RU" sz="1600" b="1" i="1" dirty="0" smtClean="0"/>
              <a:t>Интракраниальные </a:t>
            </a:r>
            <a:r>
              <a:rPr lang="ru-RU" sz="1600" b="1" i="1" dirty="0" smtClean="0"/>
              <a:t>сегменты ВСА, ПМА, СМА без стенотических изменений.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14158</TotalTime>
  <Words>292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859</cp:revision>
  <dcterms:created xsi:type="dcterms:W3CDTF">2007-06-09T07:57:56Z</dcterms:created>
  <dcterms:modified xsi:type="dcterms:W3CDTF">2014-12-02T09:19:18Z</dcterms:modified>
</cp:coreProperties>
</file>