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136,54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02:12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Поплавкова Е.В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06.12.14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Лапшина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08.05.1948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14944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07.12.14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стеноз </a:t>
            </a:r>
            <a:r>
              <a:rPr lang="ru-RU" sz="1600" b="1" i="1" dirty="0" err="1" smtClean="0"/>
              <a:t>дист</a:t>
            </a:r>
            <a:r>
              <a:rPr lang="ru-RU" sz="1600" b="1" i="1" dirty="0" smtClean="0"/>
              <a:t>./3 ОСА с переходом на устье ВСА 70%, умеренно-выраженная деформация ср/3 ВСА. Правая ПА гипоплазирована</a:t>
            </a:r>
            <a:r>
              <a:rPr lang="ru-RU" sz="1600" b="1" i="1" dirty="0" smtClean="0"/>
              <a:t>. Интракраниальные сегменты ВСА, ПМА, СМА без стенотических изменений. 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выраженная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проксимальной порции ВСА с формированием септальных стенозов до 60%. Выраженная С – образная деформация </a:t>
            </a:r>
            <a:r>
              <a:rPr lang="en-US" sz="1600" b="1" i="1" dirty="0" smtClean="0"/>
              <a:t>v1 </a:t>
            </a:r>
            <a:r>
              <a:rPr lang="ru-RU" sz="1600" b="1" i="1" dirty="0" smtClean="0"/>
              <a:t>левой </a:t>
            </a:r>
            <a:r>
              <a:rPr lang="ru-RU" sz="1600" b="1" i="1" dirty="0" smtClean="0"/>
              <a:t>ПА. </a:t>
            </a:r>
            <a:r>
              <a:rPr lang="ru-RU" sz="1600" b="1" i="1" dirty="0" smtClean="0"/>
              <a:t>Интракраниальные сегменты ВСА, ПМА, СМА без стенотических изменений. 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14168</TotalTime>
  <Words>275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862</cp:revision>
  <dcterms:created xsi:type="dcterms:W3CDTF">2007-06-09T07:57:56Z</dcterms:created>
  <dcterms:modified xsi:type="dcterms:W3CDTF">2014-12-06T10:24:02Z</dcterms:modified>
</cp:coreProperties>
</file>