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370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689</a:t>
            </a:r>
            <a:r>
              <a:rPr lang="ru-RU" sz="1400" dirty="0" smtClean="0">
                <a:latin typeface="Times New Roman" pitchFamily="18" charset="0"/>
              </a:rPr>
              <a:t>,96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04</a:t>
            </a:r>
            <a:r>
              <a:rPr lang="ru-RU" sz="1400" dirty="0" smtClean="0">
                <a:latin typeface="Times New Roman" pitchFamily="18" charset="0"/>
              </a:rPr>
              <a:t>:48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Шевьев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07.12.14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Бутусов</a:t>
            </a:r>
            <a:r>
              <a:rPr lang="ru-RU" sz="1400" b="1" dirty="0" smtClean="0">
                <a:latin typeface="Times New Roman" pitchFamily="18" charset="0"/>
              </a:rPr>
              <a:t> В.Г.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19.12.1939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14975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</a:t>
            </a:r>
            <a:r>
              <a:rPr lang="ru-RU" sz="1400" dirty="0" smtClean="0"/>
              <a:t>после 14:00 08.12.14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СПРАВА: стеноз ниже бифуркации ОСА не более 60%, стеноз </a:t>
            </a:r>
            <a:r>
              <a:rPr lang="ru-RU" sz="1600" b="1" i="1" dirty="0" err="1" smtClean="0"/>
              <a:t>дист</a:t>
            </a:r>
            <a:r>
              <a:rPr lang="ru-RU" sz="1600" b="1" i="1" dirty="0" smtClean="0"/>
              <a:t>./3 сегмента </a:t>
            </a:r>
            <a:r>
              <a:rPr lang="en-US" sz="1600" b="1" i="1" dirty="0" smtClean="0"/>
              <a:t>M1 </a:t>
            </a:r>
            <a:r>
              <a:rPr lang="ru-RU" sz="1600" b="1" i="1" dirty="0" smtClean="0"/>
              <a:t>СМА 55%. Правая ПА гипоплазирована. </a:t>
            </a:r>
          </a:p>
          <a:p>
            <a:pPr marL="342900" indent="-342900" algn="just"/>
            <a:r>
              <a:rPr lang="ru-RU" sz="1600" b="1" i="1" dirty="0" smtClean="0"/>
              <a:t>СЛЕВА:  стеноз бифуркации ОСА 60%, 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левой ПА.                                            </a:t>
            </a:r>
          </a:p>
          <a:p>
            <a:pPr marL="342900" indent="-342900" algn="just"/>
            <a:r>
              <a:rPr lang="ru-RU" sz="1600" b="1" i="1" dirty="0" smtClean="0"/>
              <a:t>Аневризма и АВМ не выявлено.</a:t>
            </a:r>
            <a:r>
              <a:rPr lang="ru-RU" sz="1600" b="1" i="1" dirty="0" smtClean="0"/>
              <a:t>   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14182</TotalTime>
  <Words>245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866</cp:revision>
  <dcterms:created xsi:type="dcterms:W3CDTF">2007-06-09T07:57:56Z</dcterms:created>
  <dcterms:modified xsi:type="dcterms:W3CDTF">2014-12-07T12:42:59Z</dcterms:modified>
</cp:coreProperties>
</file>