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БЦА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Юнигексол 350   1</a:t>
            </a:r>
            <a:r>
              <a:rPr lang="ru-RU" sz="1400" dirty="0" smtClean="0">
                <a:latin typeface="Times New Roman" pitchFamily="18" charset="0"/>
              </a:rPr>
              <a:t>50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 </a:t>
            </a:r>
            <a:r>
              <a:rPr lang="ru-RU" sz="1400" dirty="0" smtClean="0">
                <a:latin typeface="Times New Roman" pitchFamily="18" charset="0"/>
              </a:rPr>
              <a:t>250,09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11:42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HH 1       5 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3.5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</a:t>
            </a:r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Десяткина Г.Н.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10.12.14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Минасян</a:t>
            </a:r>
            <a:r>
              <a:rPr lang="ru-RU" sz="1400" b="1" dirty="0" smtClean="0">
                <a:latin typeface="Times New Roman" pitchFamily="18" charset="0"/>
              </a:rPr>
              <a:t> Л.Ю.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07.11.1963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15106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11.12.14.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определяется</a:t>
            </a:r>
          </a:p>
          <a:p>
            <a:pPr marL="342900" indent="-342900" algn="just"/>
            <a:r>
              <a:rPr lang="ru-RU" sz="1600" b="1" i="1" dirty="0"/>
              <a:t>Справа</a:t>
            </a:r>
            <a:r>
              <a:rPr lang="ru-RU" sz="1600" b="1" i="1" dirty="0" smtClean="0"/>
              <a:t>: устьевой стеноз правой позвоночной артерии 80%. ОСА, ВСА, НСА,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без стенотических изменений.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/>
              <a:t>Слева</a:t>
            </a:r>
            <a:r>
              <a:rPr lang="ru-RU" sz="1600" b="1" i="1" dirty="0" smtClean="0"/>
              <a:t>: умеренная  девиация </a:t>
            </a:r>
            <a:r>
              <a:rPr lang="en-US" sz="1600" b="1" i="1" dirty="0" smtClean="0"/>
              <a:t>V1 </a:t>
            </a:r>
            <a:r>
              <a:rPr lang="ru-RU" sz="1600" b="1" i="1" dirty="0" smtClean="0"/>
              <a:t>Лев ПА. ОСА, ВСА, НСА,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, ПА без стенотических изменений.                             </a:t>
            </a:r>
          </a:p>
          <a:p>
            <a:pPr marL="342900" indent="-342900" algn="just"/>
            <a:r>
              <a:rPr lang="ru-RU" sz="1600" b="1" i="1" dirty="0" smtClean="0"/>
              <a:t>Технически возможно эндоваскулярное лечение данного стеноза – стентирование ПА. </a:t>
            </a:r>
            <a:endParaRPr lang="ru-RU" sz="1600" b="1" i="1" dirty="0"/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r>
              <a:rPr lang="ru-RU" sz="1600" b="1" i="1" dirty="0"/>
              <a:t>   </a:t>
            </a:r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14181</TotalTime>
  <Words>257</Words>
  <Application>Microsoft Office PowerPoint</Application>
  <PresentationFormat>Экран (4:3)</PresentationFormat>
  <Paragraphs>82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866</cp:revision>
  <dcterms:created xsi:type="dcterms:W3CDTF">2007-06-09T07:57:56Z</dcterms:created>
  <dcterms:modified xsi:type="dcterms:W3CDTF">2014-12-13T08:54:12Z</dcterms:modified>
</cp:coreProperties>
</file>