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34188" cy="9979025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2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1125" y="0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4538" y="747713"/>
            <a:ext cx="2805112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3419" y="4740037"/>
            <a:ext cx="5467350" cy="4490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1125" y="9478342"/>
            <a:ext cx="2961481" cy="498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266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БЦА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 </a:t>
            </a:r>
            <a:r>
              <a:rPr lang="ru-RU" sz="1600" dirty="0" err="1" smtClean="0">
                <a:latin typeface="Times New Roman" pitchFamily="18" charset="0"/>
              </a:rPr>
              <a:t>Ультравист</a:t>
            </a:r>
            <a:r>
              <a:rPr lang="ru-RU" sz="1600" dirty="0" smtClean="0">
                <a:latin typeface="Times New Roman" pitchFamily="18" charset="0"/>
              </a:rPr>
              <a:t> 370   1</a:t>
            </a:r>
            <a:r>
              <a:rPr lang="ru-RU" sz="1400" dirty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227,72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:42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MP1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</a:t>
            </a:r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Шутова Л.Н.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err="1" smtClean="0">
                <a:latin typeface="Times New Roman" pitchFamily="18" charset="0"/>
              </a:rPr>
              <a:t>Капралова</a:t>
            </a:r>
            <a:r>
              <a:rPr lang="ru-RU" sz="1400" b="1" dirty="0" smtClean="0">
                <a:latin typeface="Times New Roman" pitchFamily="18" charset="0"/>
              </a:rPr>
              <a:t> Е.А.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en-US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</a:t>
            </a:r>
            <a:r>
              <a:rPr lang="en-US" sz="1400" b="1" dirty="0" smtClean="0">
                <a:latin typeface="Times New Roman" pitchFamily="18" charset="0"/>
              </a:rPr>
              <a:t>01</a:t>
            </a:r>
            <a:r>
              <a:rPr lang="ru-RU" sz="1400" b="1" dirty="0" smtClean="0">
                <a:latin typeface="Times New Roman" pitchFamily="18" charset="0"/>
              </a:rPr>
              <a:t>.1</a:t>
            </a:r>
            <a:r>
              <a:rPr lang="en-US" sz="1400" b="1" dirty="0" smtClean="0">
                <a:latin typeface="Times New Roman" pitchFamily="18" charset="0"/>
              </a:rPr>
              <a:t>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Вопиловский</a:t>
            </a:r>
            <a:r>
              <a:rPr lang="ru-RU" sz="1400" b="1" dirty="0" smtClean="0">
                <a:latin typeface="Times New Roman" pitchFamily="18" charset="0"/>
              </a:rPr>
              <a:t> Н.Н.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12.04.1948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452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19.01.15.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определяется</a:t>
            </a:r>
          </a:p>
          <a:p>
            <a:pPr marL="342900" indent="-342900" algn="just"/>
            <a:r>
              <a:rPr lang="ru-RU" sz="1600" b="1" i="1" dirty="0"/>
              <a:t>Справа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умеренная деформация экстракраниальной порции ВСА</a:t>
            </a:r>
            <a:r>
              <a:rPr lang="ru-RU" sz="1600" b="1" i="1" dirty="0"/>
              <a:t>. </a:t>
            </a:r>
            <a:r>
              <a:rPr lang="ru-RU" sz="1600" b="1" i="1" dirty="0" err="1" smtClean="0"/>
              <a:t>Пкл.А</a:t>
            </a:r>
            <a:r>
              <a:rPr lang="ru-RU" sz="1600" b="1" i="1" dirty="0" smtClean="0"/>
              <a:t>, ПА, </a:t>
            </a:r>
            <a:r>
              <a:rPr lang="ru-RU" sz="1600" b="1" i="1" dirty="0"/>
              <a:t>ОСА</a:t>
            </a:r>
            <a:r>
              <a:rPr lang="ru-RU" sz="1600" b="1" i="1" dirty="0" smtClean="0"/>
              <a:t>, ВСА, НСА</a:t>
            </a:r>
            <a:r>
              <a:rPr lang="ru-RU" sz="1600" b="1" i="1" dirty="0" smtClean="0"/>
              <a:t>, ПМА, СМА, интракраниальные сегменты ВСА без </a:t>
            </a:r>
            <a:r>
              <a:rPr lang="ru-RU" sz="1600" b="1" i="1" dirty="0" smtClean="0"/>
              <a:t>стенотических 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/>
              <a:t>умеренная деформация экстракраниальной порции ВСА</a:t>
            </a:r>
            <a:r>
              <a:rPr lang="ru-RU" sz="1600" b="1" i="1" dirty="0" smtClean="0"/>
              <a:t>. Стеноз на выходе из луковицы </a:t>
            </a:r>
            <a:r>
              <a:rPr lang="ru-RU" sz="1600" b="1" i="1" dirty="0"/>
              <a:t>левой ВСА не более 45</a:t>
            </a:r>
            <a:r>
              <a:rPr lang="ru-RU" sz="1600" b="1" i="1" dirty="0" smtClean="0"/>
              <a:t>%.  </a:t>
            </a:r>
            <a:r>
              <a:rPr lang="ru-RU" sz="1600" b="1" i="1" dirty="0" err="1" smtClean="0"/>
              <a:t>Пкл.А</a:t>
            </a:r>
            <a:r>
              <a:rPr lang="ru-RU" sz="1600" b="1" i="1" dirty="0"/>
              <a:t>, ПА, ОСА, </a:t>
            </a:r>
            <a:r>
              <a:rPr lang="ru-RU" sz="1600" b="1" i="1" dirty="0" smtClean="0"/>
              <a:t>НСА</a:t>
            </a:r>
            <a:r>
              <a:rPr lang="ru-RU" sz="1600" b="1" i="1" dirty="0"/>
              <a:t>, ПМА, СМА, интракраниальные сегменты ВСА без стенотических изменений</a:t>
            </a:r>
            <a:r>
              <a:rPr lang="ru-RU" sz="1600" b="1" i="1" dirty="0" smtClean="0"/>
              <a:t>. </a:t>
            </a:r>
            <a:endParaRPr lang="ru-RU" sz="1600" b="1" i="1" dirty="0"/>
          </a:p>
          <a:p>
            <a:pPr marL="342900" indent="-342900" algn="just"/>
            <a:r>
              <a:rPr lang="ru-RU" sz="1600" b="1" i="1" dirty="0"/>
              <a:t>   </a:t>
            </a:r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14191</TotalTime>
  <Words>275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869</cp:revision>
  <cp:lastPrinted>2015-01-18T10:21:41Z</cp:lastPrinted>
  <dcterms:created xsi:type="dcterms:W3CDTF">2007-06-09T07:57:56Z</dcterms:created>
  <dcterms:modified xsi:type="dcterms:W3CDTF">2015-01-18T10:23:15Z</dcterms:modified>
</cp:coreProperties>
</file>