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34188" cy="99790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2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125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4538" y="747713"/>
            <a:ext cx="28051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419" y="4740037"/>
            <a:ext cx="5467350" cy="449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125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6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</a:t>
            </a:r>
            <a:r>
              <a:rPr lang="ru-RU" sz="1600" b="1" u="sng" dirty="0" smtClean="0">
                <a:latin typeface="Times New Roman" pitchFamily="18" charset="0"/>
              </a:rPr>
              <a:t>БЦА. ЦАГ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х     </a:t>
            </a:r>
            <a:r>
              <a:rPr lang="ru-RU" sz="1600" dirty="0" smtClean="0">
                <a:latin typeface="Times New Roman" pitchFamily="18" charset="0"/>
              </a:rPr>
              <a:t>Ультравист  </a:t>
            </a:r>
            <a:r>
              <a:rPr lang="ru-RU" sz="1600" dirty="0" smtClean="0">
                <a:latin typeface="Times New Roman" pitchFamily="18" charset="0"/>
              </a:rPr>
              <a:t>370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508</a:t>
            </a:r>
            <a:r>
              <a:rPr lang="ru-RU" sz="1400" dirty="0" smtClean="0">
                <a:latin typeface="Times New Roman" pitchFamily="18" charset="0"/>
              </a:rPr>
              <a:t>,00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03:24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MP1     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Родионова Л.М.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Берина</a:t>
            </a:r>
            <a:r>
              <a:rPr lang="ru-RU" sz="1400" b="1" dirty="0" smtClean="0">
                <a:latin typeface="Times New Roman" pitchFamily="18" charset="0"/>
              </a:rPr>
              <a:t> Е.В.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Десяткина Г.Н.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29.</a:t>
            </a:r>
            <a:r>
              <a:rPr lang="en-US" sz="1400" b="1" dirty="0" smtClean="0">
                <a:latin typeface="Times New Roman" pitchFamily="18" charset="0"/>
              </a:rPr>
              <a:t>01</a:t>
            </a:r>
            <a:r>
              <a:rPr lang="ru-RU" sz="1400" b="1" dirty="0" smtClean="0">
                <a:latin typeface="Times New Roman" pitchFamily="18" charset="0"/>
              </a:rPr>
              <a:t>.1</a:t>
            </a:r>
            <a:r>
              <a:rPr lang="en-US" sz="1400" b="1" dirty="0" smtClean="0">
                <a:latin typeface="Times New Roman" pitchFamily="18" charset="0"/>
              </a:rPr>
              <a:t>5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Красавин Н.Н.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09.12.1940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35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1010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30</a:t>
            </a:r>
            <a:r>
              <a:rPr lang="ru-RU" sz="1400" dirty="0" smtClean="0"/>
              <a:t>.01.15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выше луковицы ВСА определяется критический стеноз 95%, стеноз не более 50% кавернозного сегмента ВСА.                                        </a:t>
            </a:r>
          </a:p>
          <a:p>
            <a:pPr marL="342900" indent="-342900" algn="just"/>
            <a:r>
              <a:rPr lang="ru-RU" sz="1600" b="1" i="1" dirty="0" smtClean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значимый стеноз луковицы ВСА 87%, стенозы кавернозного сегмента  и супраклиноидного отдела ВСА не более 50%. Определяется аневризма кавернозного сегмента левой ВСА размерами 3.5х2.5 мм с шейкой 2.2 мм.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14214</TotalTime>
  <Words>260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Презентация PowerPoint</vt:lpstr>
      <vt:lpstr>Презентация PowerPoint</vt:lpstr>
    </vt:vector>
  </TitlesOfParts>
  <Company>OKB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AngioEmerg</cp:lastModifiedBy>
  <cp:revision>874</cp:revision>
  <cp:lastPrinted>2015-01-18T10:21:41Z</cp:lastPrinted>
  <dcterms:created xsi:type="dcterms:W3CDTF">2007-06-09T07:57:56Z</dcterms:created>
  <dcterms:modified xsi:type="dcterms:W3CDTF">2015-01-29T08:50:15Z</dcterms:modified>
</cp:coreProperties>
</file>