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БЦА. ЦАГ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 </a:t>
            </a:r>
            <a:r>
              <a:rPr lang="ru-RU" sz="1600" dirty="0" smtClean="0">
                <a:latin typeface="Times New Roman" pitchFamily="18" charset="0"/>
              </a:rPr>
              <a:t>Ультравист  </a:t>
            </a:r>
            <a:r>
              <a:rPr lang="ru-RU" sz="1600" dirty="0" smtClean="0">
                <a:latin typeface="Times New Roman" pitchFamily="18" charset="0"/>
              </a:rPr>
              <a:t>370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508</a:t>
            </a:r>
            <a:r>
              <a:rPr lang="ru-RU" sz="1400" dirty="0" smtClean="0">
                <a:latin typeface="Times New Roman" pitchFamily="18" charset="0"/>
              </a:rPr>
              <a:t>,00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03:24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Л.М.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Берина</a:t>
            </a:r>
            <a:r>
              <a:rPr lang="ru-RU" sz="1400" b="1" dirty="0" smtClean="0">
                <a:latin typeface="Times New Roman" pitchFamily="18" charset="0"/>
              </a:rPr>
              <a:t>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Г.Н.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29.</a:t>
            </a:r>
            <a:r>
              <a:rPr lang="en-US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.1</a:t>
            </a:r>
            <a:r>
              <a:rPr lang="en-US" sz="1400" b="1" dirty="0" smtClean="0">
                <a:latin typeface="Times New Roman" pitchFamily="18" charset="0"/>
              </a:rPr>
              <a:t>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Кудрявцев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08.02.1959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35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1030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30</a:t>
            </a:r>
            <a:r>
              <a:rPr lang="ru-RU" sz="1400" dirty="0" smtClean="0"/>
              <a:t>.01.15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стеноз бифуркации ВСА не более 25%, стенозы кавернозного сегмента ВСА 55%. ПМА, СМА без стенотических изменений.</a:t>
            </a:r>
          </a:p>
          <a:p>
            <a:pPr marL="342900" indent="-342900" algn="just"/>
            <a:r>
              <a:rPr lang="ru-RU" sz="1600" b="1" i="1" dirty="0" smtClean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стеноз выше луковицы ВСА </a:t>
            </a:r>
            <a:r>
              <a:rPr lang="ru-RU" sz="1600" b="1" i="1" dirty="0"/>
              <a:t>70%, стенозы кавернозного сегмента ВСА </a:t>
            </a:r>
            <a:r>
              <a:rPr lang="ru-RU" sz="1600" b="1" i="1" dirty="0" smtClean="0"/>
              <a:t>60%. </a:t>
            </a:r>
            <a:r>
              <a:rPr lang="ru-RU" sz="1600" b="1" i="1" dirty="0"/>
              <a:t>ПМА, СМА без стенотических изменений.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14221</TotalTime>
  <Words>251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876</cp:revision>
  <cp:lastPrinted>2015-01-29T08:50:51Z</cp:lastPrinted>
  <dcterms:created xsi:type="dcterms:W3CDTF">2007-06-09T07:57:56Z</dcterms:created>
  <dcterms:modified xsi:type="dcterms:W3CDTF">2015-01-29T08:57:42Z</dcterms:modified>
</cp:coreProperties>
</file>