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44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2565D-E68F-4629-B7C2-482C5F99EF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759C2-54E3-486C-B10B-83FED2FC5E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E45E-E6A7-42B0-998A-1E8938EB3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248F2-BDFA-42ED-910B-952EC9D424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D6DD4-C6E9-4EB2-8D06-1B80CF018B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AA7D-C9AA-4C96-B23C-30C4BE96FE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DE17-6872-4D25-BBFE-A00AE53DC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ED45-37D6-4D66-9720-4B8C6B468F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80B34-6A9C-44D2-B582-CCA82843AF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6A0C-FA25-428D-9663-813FEE8952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667D-EEAA-44AB-A4F4-9261BBD864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1B9A2D-968A-49FA-8F9E-9497B1C6C5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ЛЕВОЙ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</a:rPr>
              <a:t>НИЖНЕЙ КОНЕЧНОСТИ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   </a:t>
            </a:r>
            <a:r>
              <a:rPr lang="ru-RU" sz="1400" b="1" dirty="0" smtClean="0">
                <a:latin typeface="Times New Roman" pitchFamily="18" charset="0"/>
              </a:rPr>
              <a:t>16.09.1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</a:t>
            </a:r>
            <a:r>
              <a:rPr lang="ru-RU" sz="1400" b="1" dirty="0" smtClean="0">
                <a:latin typeface="Times New Roman" pitchFamily="18" charset="0"/>
              </a:rPr>
              <a:t>: Ходак Н.Д.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1970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Атеросклероз НК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21  </a:t>
            </a:r>
          </a:p>
          <a:p>
            <a:r>
              <a:rPr lang="ru-RU" sz="1400" b="1" dirty="0">
                <a:latin typeface="Times New Roman" pitchFamily="18" charset="0"/>
              </a:rPr>
              <a:t>№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Шутова Л.Н.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ШЕВЬЁВ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БРИЧЁВА И.В.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Лаборант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916238"/>
            <a:ext cx="31242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 smtClean="0">
                <a:latin typeface="Times New Roman" pitchFamily="18" charset="0"/>
              </a:rPr>
              <a:t>-скопии 02:21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36,163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Str                               5F                     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               PIG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6690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>
                <a:latin typeface="Times New Roman" pitchFamily="18" charset="0"/>
              </a:rPr>
              <a:t>ЗАКЛЮЧЕНИЕ: На </a:t>
            </a:r>
            <a:r>
              <a:rPr lang="ru-RU" sz="1400" b="1" dirty="0" smtClean="0">
                <a:latin typeface="Times New Roman" pitchFamily="18" charset="0"/>
              </a:rPr>
              <a:t>ангиограммах левой </a:t>
            </a:r>
            <a:r>
              <a:rPr lang="ru-RU" sz="1400" b="1" dirty="0">
                <a:latin typeface="Times New Roman" pitchFamily="18" charset="0"/>
              </a:rPr>
              <a:t>н. </a:t>
            </a:r>
            <a:r>
              <a:rPr lang="ru-RU" sz="1400" b="1" dirty="0" smtClean="0">
                <a:latin typeface="Times New Roman" pitchFamily="18" charset="0"/>
              </a:rPr>
              <a:t>конечности определяется:</a:t>
            </a:r>
          </a:p>
          <a:p>
            <a:r>
              <a:rPr lang="ru-RU" sz="1400" b="1" dirty="0" smtClean="0">
                <a:latin typeface="Times New Roman" pitchFamily="18" charset="0"/>
              </a:rPr>
              <a:t>окклюзия ПБА от устья до нижней трети бедра; Подколенная, ПББА, МБА, ЗББА </a:t>
            </a:r>
            <a:r>
              <a:rPr lang="ru-RU" sz="1400" b="1" dirty="0" err="1" smtClean="0">
                <a:latin typeface="Times New Roman" pitchFamily="18" charset="0"/>
              </a:rPr>
              <a:t>контрастируется</a:t>
            </a:r>
            <a:r>
              <a:rPr lang="ru-RU" sz="1400" b="1" dirty="0" smtClean="0">
                <a:latin typeface="Times New Roman" pitchFamily="18" charset="0"/>
              </a:rPr>
              <a:t>. 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149725" y="4143375"/>
            <a:ext cx="641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  <a:endParaRPr lang="ru-RU" sz="1400" i="1"/>
          </a:p>
          <a:p>
            <a:pPr marL="342900" indent="-342900">
              <a:defRPr/>
            </a:pP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246</Words>
  <Application>Microsoft Office PowerPoint</Application>
  <PresentationFormat>Экран 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559</cp:revision>
  <dcterms:created xsi:type="dcterms:W3CDTF">2007-06-09T05:44:25Z</dcterms:created>
  <dcterms:modified xsi:type="dcterms:W3CDTF">2016-09-16T08:37:48Z</dcterms:modified>
</cp:coreProperties>
</file>