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530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CC8D-3BAE-4086-A70A-BE910A459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531-BF0B-471C-8D28-FA74630042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79A5-FED8-4188-A788-A18BECC8DA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3EC0-8349-463B-817A-46CCED27E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A137-05F9-42A3-9084-E38BCE5A05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F077-3F63-4B17-A6E4-A8582A1D9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BC6C7-25AC-4D72-98FB-5DB4BFADC5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363D-395E-42B2-A4D4-C925552A5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8EFB-7585-4C4D-9709-088B12C3DF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75ED-0615-42C1-8F1C-81AD978DD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2990-4B09-43B7-A12E-C983A9485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DF95D3-D6FB-4DFE-AD35-1E28F5324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ангиография. 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27.01 </a:t>
            </a:r>
            <a:r>
              <a:rPr lang="ru-RU" sz="1400" b="1" dirty="0">
                <a:latin typeface="Times New Roman" pitchFamily="18" charset="0"/>
              </a:rPr>
              <a:t>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Ф.И.О: </a:t>
            </a:r>
            <a:r>
              <a:rPr lang="ru-RU" sz="1400" b="1" dirty="0" err="1" smtClean="0">
                <a:latin typeface="Times New Roman" pitchFamily="18" charset="0"/>
              </a:rPr>
              <a:t>Крашенинина</a:t>
            </a:r>
            <a:r>
              <a:rPr lang="ru-RU" sz="1400" b="1" dirty="0" smtClean="0">
                <a:latin typeface="Times New Roman" pitchFamily="18" charset="0"/>
              </a:rPr>
              <a:t> Т.Б.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14.02.1952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Аневризма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909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Казанцева Т.Б.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Кесарева Т.Б.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Соколова М.В.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</a:t>
            </a:r>
            <a:r>
              <a:rPr lang="ru-RU" sz="1400" b="1" dirty="0" smtClean="0">
                <a:latin typeface="Times New Roman" pitchFamily="18" charset="0"/>
              </a:rPr>
              <a:t>Лаборант        ______________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771775"/>
            <a:ext cx="3124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150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en-US" sz="1400" dirty="0" smtClean="0">
                <a:latin typeface="Times New Roman" pitchFamily="18" charset="0"/>
              </a:rPr>
              <a:t>14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30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en-US" sz="1400" dirty="0" smtClean="0">
                <a:latin typeface="Times New Roman" pitchFamily="18" charset="0"/>
              </a:rPr>
              <a:t>244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JR 3.5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5F 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858000" cy="364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itchFamily="18" charset="0"/>
              </a:rPr>
              <a:t>ЗАКЛЮЧЕНИЕ</a:t>
            </a:r>
            <a:r>
              <a:rPr lang="ru-RU" sz="1400" b="1" dirty="0" smtClean="0">
                <a:latin typeface="Times New Roman" pitchFamily="18" charset="0"/>
              </a:rPr>
              <a:t>: На сериях церебральных ангиограмм </a:t>
            </a:r>
            <a:r>
              <a:rPr lang="ru-RU" sz="1400" b="1" dirty="0" smtClean="0">
                <a:latin typeface="Times New Roman" pitchFamily="18" charset="0"/>
              </a:rPr>
              <a:t>определяется мешотчатая аневризма с дивертикулом  </a:t>
            </a:r>
            <a:r>
              <a:rPr lang="ru-RU" sz="1400" b="1" dirty="0" err="1" smtClean="0">
                <a:latin typeface="Times New Roman" pitchFamily="18" charset="0"/>
              </a:rPr>
              <a:t>коммуникантного</a:t>
            </a:r>
            <a:r>
              <a:rPr lang="ru-RU" sz="1400" b="1" dirty="0" smtClean="0">
                <a:latin typeface="Times New Roman" pitchFamily="18" charset="0"/>
              </a:rPr>
              <a:t> сегмента правой ВСА размерами 6,0 х 3,5 мм с шейкой 3,5 мм.  Мешотчатая аневризма</a:t>
            </a:r>
            <a:r>
              <a:rPr lang="en-US" sz="1400" b="1" dirty="0" smtClean="0">
                <a:latin typeface="Times New Roman" pitchFamily="18" charset="0"/>
              </a:rPr>
              <a:t> c </a:t>
            </a:r>
            <a:r>
              <a:rPr lang="ru-RU" sz="1400" b="1" dirty="0" smtClean="0">
                <a:latin typeface="Times New Roman" pitchFamily="18" charset="0"/>
              </a:rPr>
              <a:t>дивертикулом сегмента </a:t>
            </a:r>
            <a:r>
              <a:rPr lang="en-US" sz="1400" b="1" dirty="0" smtClean="0">
                <a:latin typeface="Times New Roman" pitchFamily="18" charset="0"/>
              </a:rPr>
              <a:t>M1 </a:t>
            </a:r>
            <a:r>
              <a:rPr lang="ru-RU" sz="1400" b="1" dirty="0" smtClean="0">
                <a:latin typeface="Times New Roman" pitchFamily="18" charset="0"/>
              </a:rPr>
              <a:t>левой СМА размерами 4,8 х 3,9 с  шейкой 1,7 мм. Мешотчатая с крупным дивертикулом  апикальная аневризма базилярной артерии размерами 15 х 10 мм</a:t>
            </a:r>
            <a:r>
              <a:rPr lang="ru-RU" sz="1400" b="1" dirty="0" smtClean="0">
                <a:latin typeface="Times New Roman" pitchFamily="18" charset="0"/>
              </a:rPr>
              <a:t>, с широкой шейкой до 7,0 мм. 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latin typeface="Times New Roman" pitchFamily="18" charset="0"/>
              </a:rPr>
              <a:t>Совместно с нейрохирургами принято решение что симптом связанная аневризма базилярной артерии. С учетом широкой шейки аневризмы </a:t>
            </a:r>
            <a:r>
              <a:rPr lang="ru-RU" sz="1400" b="1" dirty="0" err="1" smtClean="0">
                <a:latin typeface="Times New Roman" pitchFamily="18" charset="0"/>
              </a:rPr>
              <a:t>эндоваскулярное</a:t>
            </a:r>
            <a:r>
              <a:rPr lang="ru-RU" sz="1400" b="1" dirty="0" smtClean="0">
                <a:latin typeface="Times New Roman" pitchFamily="18" charset="0"/>
              </a:rPr>
              <a:t> лечение данной </a:t>
            </a:r>
            <a:r>
              <a:rPr lang="ru-RU" sz="1400" b="1" dirty="0" smtClean="0">
                <a:latin typeface="Times New Roman" pitchFamily="18" charset="0"/>
              </a:rPr>
              <a:t>аневризмы  возможна только с применением  стент – ассистирующих методик. </a:t>
            </a:r>
          </a:p>
          <a:p>
            <a:pPr algn="just">
              <a:lnSpc>
                <a:spcPct val="150000"/>
              </a:lnSpc>
            </a:pPr>
            <a:r>
              <a:rPr lang="ru-RU" sz="1400" b="1" dirty="0" smtClean="0">
                <a:latin typeface="Times New Roman" pitchFamily="18" charset="0"/>
              </a:rPr>
              <a:t>Рекомендовано: эндоваскуляроное лечение в условиях ФЦ.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5589240" y="7164288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</a:p>
          <a:p>
            <a:pPr marL="342900" indent="-342900">
              <a:defRPr/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</TotalTime>
  <Words>325</Words>
  <Application>Microsoft Office PowerPoint</Application>
  <PresentationFormat>Экран (4:3)</PresentationFormat>
  <Paragraphs>70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546</cp:revision>
  <dcterms:created xsi:type="dcterms:W3CDTF">2007-06-09T05:44:25Z</dcterms:created>
  <dcterms:modified xsi:type="dcterms:W3CDTF">2016-01-27T19:30:55Z</dcterms:modified>
</cp:coreProperties>
</file>