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6499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 РХМД и 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АНГИОГРАФИЯ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7312</a:t>
            </a:r>
            <a:r>
              <a:rPr lang="ru-RU" sz="1400" dirty="0" smtClean="0">
                <a:latin typeface="Times New Roman" pitchFamily="18" charset="0"/>
              </a:rPr>
              <a:t>,01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05:30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4.0</a:t>
            </a:r>
            <a:r>
              <a:rPr lang="ru-RU" sz="1400">
                <a:latin typeface="Times New Roman" pitchFamily="18" charset="0"/>
              </a:rPr>
              <a:t>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Мешалкина И.В 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Чесноков С.Л.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Бричева</a:t>
            </a:r>
            <a:r>
              <a:rPr lang="ru-RU" sz="1400" dirty="0" smtClean="0">
                <a:latin typeface="Times New Roman" pitchFamily="18" charset="0"/>
              </a:rPr>
              <a:t> И.В.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</a:t>
            </a:r>
            <a:r>
              <a:rPr lang="ru-RU" sz="1400" b="1" dirty="0" smtClean="0">
                <a:latin typeface="Times New Roman" pitchFamily="18" charset="0"/>
              </a:rPr>
              <a:t>.12.2016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Лисакова</a:t>
            </a:r>
            <a:r>
              <a:rPr lang="ru-RU" sz="1400" b="1" dirty="0" smtClean="0">
                <a:latin typeface="Times New Roman" pitchFamily="18" charset="0"/>
              </a:rPr>
              <a:t> И.А.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03.01.1968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14643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Состояние после клипирования аневризмы  СМА слева от 2004 г., состояние после клипирования  аневризмы ПМА справа от 2007 г. На </a:t>
            </a:r>
            <a:r>
              <a:rPr lang="ru-RU" sz="1600" b="1" i="1" dirty="0" smtClean="0"/>
              <a:t>сериях церебральных </a:t>
            </a:r>
            <a:r>
              <a:rPr lang="ru-RU" sz="1600" b="1" i="1" dirty="0" smtClean="0"/>
              <a:t>ангиограмм </a:t>
            </a:r>
            <a:r>
              <a:rPr lang="ru-RU" sz="1600" b="1" i="1" dirty="0" smtClean="0"/>
              <a:t>аневризм, </a:t>
            </a:r>
            <a:r>
              <a:rPr lang="ru-RU" sz="1600" b="1" i="1" dirty="0" smtClean="0"/>
              <a:t>АВМ не определяется</a:t>
            </a:r>
            <a:r>
              <a:rPr lang="ru-RU" sz="1600" b="1" i="1" dirty="0" smtClean="0"/>
              <a:t>.</a:t>
            </a:r>
          </a:p>
          <a:p>
            <a:pPr marL="342900" indent="-342900" algn="just"/>
            <a:r>
              <a:rPr lang="ru-RU" sz="1600" b="1" i="1" dirty="0" smtClean="0"/>
              <a:t>Определяется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деформации </a:t>
            </a:r>
            <a:r>
              <a:rPr lang="en-US" sz="1600" b="1" i="1" dirty="0" smtClean="0"/>
              <a:t>V2 </a:t>
            </a:r>
            <a:r>
              <a:rPr lang="ru-RU" sz="1600" b="1" i="1" dirty="0" smtClean="0"/>
              <a:t>левой ПА.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13359</TotalTime>
  <Words>225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733</cp:revision>
  <dcterms:created xsi:type="dcterms:W3CDTF">2007-06-09T07:57:56Z</dcterms:created>
  <dcterms:modified xsi:type="dcterms:W3CDTF">2016-12-17T17:44:02Z</dcterms:modified>
</cp:coreProperties>
</file>