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 РХМД и 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АНГИОГРАФИЯ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4277,86 </a:t>
            </a:r>
            <a:r>
              <a:rPr lang="en-US" sz="1400" dirty="0" smtClean="0">
                <a:latin typeface="Times New Roman" pitchFamily="18" charset="0"/>
              </a:rPr>
              <a:t>c</a:t>
            </a:r>
            <a:r>
              <a:rPr lang="en-US" sz="1400" dirty="0" smtClean="0">
                <a:latin typeface="Times New Roman" pitchFamily="18" charset="0"/>
              </a:rPr>
              <a:t>Gycm2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11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24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4.0</a:t>
            </a:r>
            <a:r>
              <a:rPr lang="ru-RU" sz="1400">
                <a:latin typeface="Times New Roman" pitchFamily="18" charset="0"/>
              </a:rPr>
              <a:t>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Шатунова А.И.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17.12.2014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Канаев</a:t>
            </a:r>
            <a:r>
              <a:rPr lang="ru-RU" sz="1400" b="1" dirty="0" smtClean="0">
                <a:latin typeface="Times New Roman" pitchFamily="18" charset="0"/>
              </a:rPr>
              <a:t>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30.10.1959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14710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Состояние после клипирования аневризмы  </a:t>
            </a:r>
            <a:r>
              <a:rPr lang="ru-RU" sz="1600" b="1" i="1" dirty="0" smtClean="0"/>
              <a:t>коммуникантного сегмента  левой ВСА от 16.05.2016</a:t>
            </a:r>
            <a:r>
              <a:rPr lang="ru-RU" sz="1600" b="1" i="1" dirty="0" smtClean="0"/>
              <a:t> г. На сериях церебральных ангиограмм определяется клубок микроспиралей, затека контраста в полость аневризмы  нет.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13360</TotalTime>
  <Words>216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733</cp:revision>
  <cp:lastPrinted>2016-12-17T11:17:16Z</cp:lastPrinted>
  <dcterms:created xsi:type="dcterms:W3CDTF">2007-06-09T07:57:56Z</dcterms:created>
  <dcterms:modified xsi:type="dcterms:W3CDTF">2016-12-17T11:17:51Z</dcterms:modified>
</cp:coreProperties>
</file>