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b13991c5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b13991c5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b13991c5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b13991c5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b13991c5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b13991c5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13991c5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13991c5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b13991c5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b13991c5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b13991c5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b13991c5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b13991c5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b13991c5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b13991c5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b13991c5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b13991c5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b13991c5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b13991c5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b13991c5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b13991c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b13991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b13991c5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b13991c5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b13991c5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b13991c5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b13991c5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b13991c5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b13991c5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b13991c5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b13991c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b13991c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b13991c5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b13991c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b13991c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b13991c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b13991c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b13991c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b13991c5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b13991c5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b13991c5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b13991c5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b13991c5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b13991c5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Эмулятор SOAP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сервиса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3275" y="3318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boot, SOAP, REST, JPA, Ajax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1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Эмулятор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50" y="1215125"/>
            <a:ext cx="398145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4862650" y="986500"/>
            <a:ext cx="4157100" cy="3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эмулятору: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Эмулятор должен обрабатывать SOAP запросы анализируя данные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Формат входных и выходных бизнес данных должен настраиваться через конфигурационный файл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Для возможности “умного” формирования ответа сервис должен хранить предыдущие запросы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Эмулятор должен позволять “на ходу” настраивать своё поведение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Должен иметь Web-интерфейс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Данные эмулятора не должны попадать в базу основного приложения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Эмулятор должен уметь взаимодействовать напрямую с базой основного приложения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1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Нефункциональные требования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346425" y="872450"/>
            <a:ext cx="86619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Приложение на Spring boot 2.7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Spring Data JPA, работа с 2-мя различными БД одновременно (разные диалекты)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База самого приложения - безсерверная БД H2 или SQLite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База клиентского приложения - Oracle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Взаимодействие с Web-интерфейсом через REST API и Ajax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1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Нефункциональные требования</a:t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346425" y="720050"/>
            <a:ext cx="86619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Приложение на Spring boot 2.7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Spring Data JPA, работа с 2-мя различными БД одновременно (разные диалекты)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База самого приложения - безсерверная БД H2 или SQLite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База клиентского приложения - Oracle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Взаимодействие с Web-интерфейсом через REST API и Ajax</a:t>
            </a:r>
            <a:endParaRPr/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313200" y="218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“Вольности” допущенные в среде разработки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345600" y="2712750"/>
            <a:ext cx="86619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 качестве БД приложения на время разработки в основном использовал Postgre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 качестве SOAP клиента - Postman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1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Нефункциональные требования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346425" y="720050"/>
            <a:ext cx="86619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Приложение на Spring boot 2.7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Spring Data JPA, работа с 2-мя различными БД одновременно (разные диалекты)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База самого приложения - безсерверная БД H2 или SQLite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База клиентского приложения - Oracle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Взаимодействие с Web-интерфейсом через REST API и Ajax</a:t>
            </a:r>
            <a:endParaRPr/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313200" y="218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“Вольности” допущенные в среде разработки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345600" y="2712750"/>
            <a:ext cx="86619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 качестве БД приложения на время разработки в основном использовал Postgre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 качестве SOAP клиента - Postman</a:t>
            </a:r>
            <a:endParaRPr/>
          </a:p>
        </p:txBody>
      </p:sp>
      <p:sp>
        <p:nvSpPr>
          <p:cNvPr id="144" name="Google Shape;144;p25"/>
          <p:cNvSpPr txBox="1"/>
          <p:nvPr>
            <p:ph type="title"/>
          </p:nvPr>
        </p:nvSpPr>
        <p:spPr>
          <a:xfrm>
            <a:off x="313200" y="345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 реализовано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345600" y="3988500"/>
            <a:ext cx="86619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Полноценная работа с Oracle, в режиме эмуляции работы по асинхронному каналу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1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250" y="749100"/>
            <a:ext cx="4899193" cy="408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1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075" y="776025"/>
            <a:ext cx="4997327" cy="40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1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075" y="650625"/>
            <a:ext cx="6095925" cy="43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1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000" y="667700"/>
            <a:ext cx="6534976" cy="42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1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275" y="749100"/>
            <a:ext cx="6242995" cy="40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1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00" y="703475"/>
            <a:ext cx="6768802" cy="43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7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процесса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00" y="1335600"/>
            <a:ext cx="8046001" cy="2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1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925" y="713325"/>
            <a:ext cx="6557801" cy="42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1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25" y="781750"/>
            <a:ext cx="6968402" cy="41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1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25" y="673375"/>
            <a:ext cx="7356151" cy="43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2786500" y="1403025"/>
            <a:ext cx="5508900" cy="15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Live…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№1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00" y="1335600"/>
            <a:ext cx="8046001" cy="2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Обычная схема эмуляции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25" y="1017725"/>
            <a:ext cx="777352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Проблемы №2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00" y="1018800"/>
            <a:ext cx="7772399" cy="38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Инструмент, который бы не помешал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437650" y="749100"/>
            <a:ext cx="77154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Возможность анализировать входные текстовые данные и формировать ответ в зависимости от них.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Возможность настраивать ответы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Инструмент, который бы не помешал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437650" y="749100"/>
            <a:ext cx="77154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Возможность анализировать входные текстовые данные и формировать ответ в зависимости от них.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Возможность настраивать ответы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313200" y="165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 в среде разработки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439200" y="2228400"/>
            <a:ext cx="77154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Запуск приложений на Java 11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Возможность слушать необходимый http порт любым приложением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1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Инструмент, который бы не помешал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437650" y="749100"/>
            <a:ext cx="77154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Возможность анализировать входные текстовые данные и формировать ответ в зависимости от них.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Возможность настраивать ответы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313200" y="165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 в среде разработки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439200" y="2228400"/>
            <a:ext cx="77154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Запуск приложений на Java 11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Возможность слушать необходимый http порт любым приложением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3200" y="297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Прочие обстоятельства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439200" y="3578275"/>
            <a:ext cx="77154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Практическая работа на курсе “Java Professional”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1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Инструмент, который бы не помешал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437650" y="749100"/>
            <a:ext cx="77154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Возможность анализировать входные текстовые данные и формировать ответ в зависимости от них.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Возможность настраивать ответы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313200" y="165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 в среде разработки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439200" y="2228400"/>
            <a:ext cx="77154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Запуск приложений на Java 11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Возможность слушать необходимый http порт любым приложением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13200" y="297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Прочие обстоятельства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439200" y="3578275"/>
            <a:ext cx="77154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Практическая работа на курсе “Java Professional”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13200" y="401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Что делать? - Писать эмулятор!!!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