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8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928F-29DC-4DE8-978B-DD3EC6A769E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D8EE7-13C9-4277-BA8C-C0E2EFB1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D8EE7-13C9-4277-BA8C-C0E2EFB1F4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7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2B-C7CC-4A09-B7E2-D2AC53411F9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ADE9-9036-4CBA-8F12-4E1AD183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8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2B-C7CC-4A09-B7E2-D2AC53411F9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ADE9-9036-4CBA-8F12-4E1AD183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2B-C7CC-4A09-B7E2-D2AC53411F9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ADE9-9036-4CBA-8F12-4E1AD183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5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2B-C7CC-4A09-B7E2-D2AC53411F9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ADE9-9036-4CBA-8F12-4E1AD183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8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2B-C7CC-4A09-B7E2-D2AC53411F9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ADE9-9036-4CBA-8F12-4E1AD183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6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2B-C7CC-4A09-B7E2-D2AC53411F9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ADE9-9036-4CBA-8F12-4E1AD183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2B-C7CC-4A09-B7E2-D2AC53411F9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ADE9-9036-4CBA-8F12-4E1AD183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2B-C7CC-4A09-B7E2-D2AC53411F9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ADE9-9036-4CBA-8F12-4E1AD183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2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2B-C7CC-4A09-B7E2-D2AC53411F9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ADE9-9036-4CBA-8F12-4E1AD183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9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2B-C7CC-4A09-B7E2-D2AC53411F9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ADE9-9036-4CBA-8F12-4E1AD183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2B-C7CC-4A09-B7E2-D2AC53411F9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ADE9-9036-4CBA-8F12-4E1AD183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9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E722B-C7CC-4A09-B7E2-D2AC53411F9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ADE9-9036-4CBA-8F12-4E1AD183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5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99653" y="1562451"/>
            <a:ext cx="6124575" cy="8718109"/>
            <a:chOff x="390042" y="233640"/>
            <a:chExt cx="6124575" cy="8718109"/>
          </a:xfrm>
        </p:grpSpPr>
        <p:pic>
          <p:nvPicPr>
            <p:cNvPr id="1035" name="Picture 11" descr="https://lh7-us.googleusercontent.com/S9jeWQ7fFWoAbc0pXWmp4NQNaNVLkpw2P2LzR2Pcy9_yj4Jazf1V5pOhcoKlLFGkbatnGjCEG87JHz-JeBsM86YLRUdd5gDZTpqg0S4_lOT8C30uupcthuHm_Ep4uehQiX5yG1m-vb8J6WYDE5BASAc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31" b="5988"/>
            <a:stretch/>
          </p:blipFill>
          <p:spPr bwMode="auto">
            <a:xfrm>
              <a:off x="390042" y="2392281"/>
              <a:ext cx="6124575" cy="2080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lh7-us.googleusercontent.com/VGT4Eg5SGJ8MiJ21fzscXwcgkl5E8q4XZJmwjgjLunnEK7qn6oWP__On2pphJwpGixcNGyvIcaPqjP9Osg3Xjr8HCqkF13Yf-xuGdbde5CeT2oeUCkZgq5EbNS2wFqAXEyw4QfQJBicbtjLnbq5kduY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49" r="14945"/>
            <a:stretch/>
          </p:blipFill>
          <p:spPr bwMode="auto">
            <a:xfrm>
              <a:off x="538630" y="4535683"/>
              <a:ext cx="1234441" cy="219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https://lh7-us.googleusercontent.com/Le2-hVSZ6OOCLFTMiPEDdwMDemQVWbBsdBbhZYtY53sAQrdSLvbERmHZWUATcXF4di9cuVTWQXqj9GdUQ5xWKoMrhvcv3Kbb7nvAST8Y6eYS36aEOprLsyAlMNSXNsHB9sxD2LDfogmIpXaBRdJfG0U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8" r="38344"/>
            <a:stretch/>
          </p:blipFill>
          <p:spPr bwMode="auto">
            <a:xfrm>
              <a:off x="1865464" y="4526158"/>
              <a:ext cx="1653540" cy="218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lh7-us.googleusercontent.com/cD2wNrT-NLsProO1EmrgapQvuSi3lDxApvWXOKoXHCah5VzWcsI4wyUuCeL9fnAQK3SGDL1iddKWn5FSM71bUZtBTpPLvKaptnaUo9HtPMHurWM-G9kdZ80wco4GtFW1jIpMI52vMLKBuJtiJVWC59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397" y="4516633"/>
              <a:ext cx="2819400" cy="219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https://lh7-us.googleusercontent.com/h78IpL6jXZvm0i8jDcp07j-9Ewrsabz7fqFxn_WTOmm3Godr9dULYcXnIbYsMci-S9zJNllVzf66mjCs2AYeMWVRbiKylnjYe_d99ZpBfzngCWTSjO7xMKZG03fh-vzRAd251jJI_dsXYwsvV4zbjT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9004" y="6799099"/>
              <a:ext cx="2847975" cy="215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h7-us.googleusercontent.com/uPhhXKHcn45illDk7pFL1jTfK5uQxfyldOapHjdBN78PLsUhEKQNy-b1QrTkFSzDYq7a3WrQ2w1V-bFu5-B5xJzG3rp7XAz36HmNvM96W9iHDTh5VPKd9hFI1sNrkBzMWhSqJS00qljvBZWM0oFMUMo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54" y="6789574"/>
              <a:ext cx="2962275" cy="2162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h7-us.googleusercontent.com/1BTzqYon0yBkqF5gFrldL8PocWTHiuD81UE2eh4UFIS6nkwKN5DHYDEqMoUpQAwu3wU5VfxhM3NoQWXULjN_KBE97Ly11qrYQzTGdoLZPau-q1RAUQe4WPCDkTUnQ_xSeZYvRA_GxgfFjj_DmpwsUuU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01" b="5743"/>
            <a:stretch/>
          </p:blipFill>
          <p:spPr bwMode="auto">
            <a:xfrm>
              <a:off x="399567" y="233640"/>
              <a:ext cx="611505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92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1</Words>
  <Application>Microsoft Office PowerPoint</Application>
  <PresentationFormat>Широкоэкранный</PresentationFormat>
  <Paragraphs>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3</cp:revision>
  <dcterms:created xsi:type="dcterms:W3CDTF">2024-05-14T13:16:46Z</dcterms:created>
  <dcterms:modified xsi:type="dcterms:W3CDTF">2024-05-14T18:42:00Z</dcterms:modified>
</cp:coreProperties>
</file>