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5BE6-DAEE-4BD4-8A1D-852915D99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95BF9-966A-4EE1-8541-B9E04540A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8FA08-226B-4C10-BE3B-15A6143C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879-5F4B-4EAB-AC84-46C28B0589BB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25597-67ED-485F-8660-5249191E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F6A81-06CB-4408-9934-529113F2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9CE2-BF28-4F54-B923-E94C7577D4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66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5EBA-FC5D-4247-97C8-C2C3D708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75984-F08A-4CE4-A162-AD26CA1F8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FA1B4-AEB5-4051-A032-88946A49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879-5F4B-4EAB-AC84-46C28B0589BB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B52C-9795-4C54-9293-E268F309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5D909-3F3D-4F4C-BD2A-5569C2C7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9CE2-BF28-4F54-B923-E94C7577D4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1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A6B55-153B-404E-AD42-A726431DD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B47E9-C93D-439C-967C-AEEE3DC62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E30B-6474-4BC0-BEEE-A85B3EC4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879-5F4B-4EAB-AC84-46C28B0589BB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112E9-41D5-4562-BA7C-4587B304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0059A-2E20-4898-BA6C-E935F2B0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9CE2-BF28-4F54-B923-E94C7577D4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41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4641-7D9D-432C-A786-30DD5AEA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3C4B-B0FF-4BD5-9448-6FB3A768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3C49C-071B-40EC-B819-0725F06E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879-5F4B-4EAB-AC84-46C28B0589BB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2F60-BC4E-4E09-B6F9-0152EF53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AC8C-8871-4BC0-AE2B-C2B9EB61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9CE2-BF28-4F54-B923-E94C7577D4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106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DEF8-409E-489B-8EBA-14EFBD7D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E45BE-6241-49E9-8ED0-1D7E749F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5F5C4-9243-447E-9B97-8C7C6DBA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879-5F4B-4EAB-AC84-46C28B0589BB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132C-56F2-464D-AFEC-F9D8690B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FA2CA-0309-4909-A3D5-19557EFE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9CE2-BF28-4F54-B923-E94C7577D4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89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D1AD-CA84-4B85-B87A-ED794AB0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6A47D-FB19-4797-B73E-A477EC12D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8BAA4-7E2B-4AD1-A6A5-DD0A507AC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53C3F-E547-47F1-840D-FEE76F02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879-5F4B-4EAB-AC84-46C28B0589BB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F4569-1468-4BA1-91F5-78607817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24355-6A38-44EF-9877-60C97296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9CE2-BF28-4F54-B923-E94C7577D4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242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26D4-4D77-4E38-8D26-65CE5788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1E04C-BDD6-47D8-BDFF-AB78E82D1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449BE-BB0C-4A79-87B3-CE731D911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85BAA-3523-43B0-8B14-1C43446B4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4DAD9-C8CC-4EF5-92C1-2B2CF9870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42A71-7070-44D2-9556-729CADFF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879-5F4B-4EAB-AC84-46C28B0589BB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FEB1A-DD93-43AF-912F-E4129580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2248E-9AD5-4B82-889E-0415D6EB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9CE2-BF28-4F54-B923-E94C7577D4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64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85FC-29C0-431F-9362-82356EC7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EDF13-ECD8-4EE9-BDE1-9465E17C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879-5F4B-4EAB-AC84-46C28B0589BB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9D017-1075-4F82-9BC7-ADF2CA8E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7C7D1-E00E-4B71-8669-1E7E4664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9CE2-BF28-4F54-B923-E94C7577D4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71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FA6AD-0CAF-486B-9BCD-932063BD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879-5F4B-4EAB-AC84-46C28B0589BB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68984-7354-4614-B1A4-CDC05690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49A76-176F-465C-85CB-77ADE3D6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9CE2-BF28-4F54-B923-E94C7577D4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781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3700-BBF7-4A98-B803-208EC74C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0ACF-4C1C-47CA-9582-EE97C889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19A46-E506-45AE-B4CF-DA528A2DF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44274-2642-443F-99F3-0AD525D3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879-5F4B-4EAB-AC84-46C28B0589BB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696BF-91CA-4CC7-B5BF-DED8A521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3C967-1E84-49CF-BCD5-E264BC1C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9CE2-BF28-4F54-B923-E94C7577D4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00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3F9F-3051-4371-9E7B-B621703A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9218C-EC71-4D12-ADE6-BB462D44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8911D-C127-4031-BCF5-36F022EC3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64B8A-3116-46E1-A711-912CF390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879-5F4B-4EAB-AC84-46C28B0589BB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EB320-8EE0-461D-B078-128581E5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11F14-22C3-4046-90E4-71C8178D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9CE2-BF28-4F54-B923-E94C7577D4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60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F89F2-C66C-417B-B494-76987894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BB91E-2DB9-4D27-B28F-24232BD4B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0DFA7-EFB9-4FD7-9998-1A00610D2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40879-5F4B-4EAB-AC84-46C28B0589BB}" type="datetimeFigureOut">
              <a:rPr lang="en-CA" smtClean="0"/>
              <a:t>2018-01-30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B8D1F-DA4A-401A-A68E-18778CC7B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43F14-E96B-4030-8952-7CCCBD686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9CE2-BF28-4F54-B923-E94C7577D4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97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E242-0F4B-40FC-83E8-34B0392D2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0559"/>
            <a:ext cx="9144000" cy="1034987"/>
          </a:xfrm>
        </p:spPr>
        <p:txBody>
          <a:bodyPr>
            <a:normAutofit fontScale="90000"/>
          </a:bodyPr>
          <a:lstStyle/>
          <a:p>
            <a:r>
              <a:rPr lang="en-CA" dirty="0"/>
              <a:t>R-Ladies Lightening Talks</a:t>
            </a:r>
            <a:br>
              <a:rPr lang="en-CA" dirty="0"/>
            </a:br>
            <a:r>
              <a:rPr lang="en-CA" dirty="0"/>
              <a:t>R in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1D963-0740-4452-A19C-696E27644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6608"/>
            <a:ext cx="9144000" cy="423062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Vicki Cocco 10in6 Incorporated – Manufacturing Software</a:t>
            </a:r>
          </a:p>
          <a:p>
            <a:r>
              <a:rPr lang="en-CA" dirty="0"/>
              <a:t>General Dynamics</a:t>
            </a:r>
          </a:p>
          <a:p>
            <a:r>
              <a:rPr lang="en-CA" dirty="0"/>
              <a:t>The Original </a:t>
            </a:r>
            <a:r>
              <a:rPr lang="en-CA" dirty="0" err="1"/>
              <a:t>Cakerie</a:t>
            </a:r>
            <a:endParaRPr lang="en-CA" dirty="0"/>
          </a:p>
          <a:p>
            <a:r>
              <a:rPr lang="en-CA" dirty="0"/>
              <a:t>Pactiv</a:t>
            </a:r>
          </a:p>
          <a:p>
            <a:endParaRPr lang="en-CA" dirty="0"/>
          </a:p>
          <a:p>
            <a:r>
              <a:rPr lang="en-CA" dirty="0"/>
              <a:t>University of Waterloo </a:t>
            </a:r>
          </a:p>
          <a:p>
            <a:r>
              <a:rPr lang="en-CA" dirty="0"/>
              <a:t>Martial Artist</a:t>
            </a:r>
          </a:p>
          <a:p>
            <a:r>
              <a:rPr lang="en-CA" dirty="0"/>
              <a:t>Two Daughters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70810-EF08-4770-AFFC-2F4C58BE3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07" y="2256699"/>
            <a:ext cx="1805644" cy="16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3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AA1E-8ADC-4705-8D24-EAAA0E74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065187" cy="1325563"/>
          </a:xfrm>
        </p:spPr>
        <p:txBody>
          <a:bodyPr/>
          <a:lstStyle/>
          <a:p>
            <a:pPr algn="ctr"/>
            <a:r>
              <a:rPr lang="en-CA" dirty="0"/>
              <a:t>Uses of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30299F-A881-4511-ABC7-ADFDEEEAB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202" y="365125"/>
            <a:ext cx="7660798" cy="619895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763B0A-7803-40F4-A9F3-D2EA91DDCF02}"/>
              </a:ext>
            </a:extLst>
          </p:cNvPr>
          <p:cNvSpPr txBox="1"/>
          <p:nvPr/>
        </p:nvSpPr>
        <p:spPr>
          <a:xfrm>
            <a:off x="5019347" y="1348239"/>
            <a:ext cx="188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</a:rPr>
              <a:t>ACCOUNTABLE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BC2EBE-8A02-49E3-9A97-0D5B985396B6}"/>
              </a:ext>
            </a:extLst>
          </p:cNvPr>
          <p:cNvCxnSpPr>
            <a:cxnSpLocks/>
          </p:cNvCxnSpPr>
          <p:nvPr/>
        </p:nvCxnSpPr>
        <p:spPr>
          <a:xfrm flipH="1">
            <a:off x="8505372" y="624115"/>
            <a:ext cx="1248230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93FE7F-0661-4A60-AE4F-51EC8145EEB5}"/>
              </a:ext>
            </a:extLst>
          </p:cNvPr>
          <p:cNvSpPr txBox="1"/>
          <p:nvPr/>
        </p:nvSpPr>
        <p:spPr>
          <a:xfrm>
            <a:off x="7639178" y="424060"/>
            <a:ext cx="211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DATA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61339A-E303-46B8-ADA2-150DE59B8069}"/>
              </a:ext>
            </a:extLst>
          </p:cNvPr>
          <p:cNvCxnSpPr>
            <a:stCxn id="10" idx="3"/>
          </p:cNvCxnSpPr>
          <p:nvPr/>
        </p:nvCxnSpPr>
        <p:spPr>
          <a:xfrm>
            <a:off x="6901543" y="1548294"/>
            <a:ext cx="79102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43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8630-0A5E-411D-800A-44BA8446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#</a:t>
            </a:r>
            <a:r>
              <a:rPr lang="en-CA" dirty="0" err="1"/>
              <a:t>WiDS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F2BC7-CFF0-40C3-975C-599962286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Women in Data Sciences  &amp; Data Science Central</a:t>
            </a:r>
          </a:p>
          <a:p>
            <a:pPr lvl="4"/>
            <a:endParaRPr lang="en-CA" dirty="0"/>
          </a:p>
          <a:p>
            <a:pPr lvl="4"/>
            <a:r>
              <a:rPr lang="en-CA" sz="2400" dirty="0">
                <a:solidFill>
                  <a:schemeClr val="accent5">
                    <a:lumMod val="75000"/>
                  </a:schemeClr>
                </a:solidFill>
              </a:rPr>
              <a:t>Speech patterns in depression vs bi-polar</a:t>
            </a:r>
          </a:p>
          <a:p>
            <a:pPr lvl="4"/>
            <a:endParaRPr lang="en-CA" sz="2400" dirty="0">
              <a:solidFill>
                <a:schemeClr val="accent5">
                  <a:lumMod val="75000"/>
                </a:schemeClr>
              </a:solidFill>
            </a:endParaRPr>
          </a:p>
          <a:p>
            <a:pPr lvl="4"/>
            <a:r>
              <a:rPr lang="en-CA" sz="2400" dirty="0">
                <a:solidFill>
                  <a:schemeClr val="accent5">
                    <a:lumMod val="75000"/>
                  </a:schemeClr>
                </a:solidFill>
              </a:rPr>
              <a:t>Performance and Marking Bias in Education</a:t>
            </a:r>
          </a:p>
          <a:p>
            <a:pPr lvl="4"/>
            <a:endParaRPr lang="en-CA" sz="2400" dirty="0">
              <a:solidFill>
                <a:schemeClr val="accent5">
                  <a:lumMod val="75000"/>
                </a:schemeClr>
              </a:solidFill>
            </a:endParaRPr>
          </a:p>
          <a:p>
            <a:pPr lvl="4"/>
            <a:r>
              <a:rPr lang="en-CA" sz="2400" dirty="0">
                <a:solidFill>
                  <a:schemeClr val="accent5">
                    <a:lumMod val="75000"/>
                  </a:schemeClr>
                </a:solidFill>
              </a:rPr>
              <a:t>Hacking patterns of known hackers</a:t>
            </a:r>
          </a:p>
          <a:p>
            <a:pPr lvl="4"/>
            <a:endParaRPr lang="en-CA" sz="2400" dirty="0">
              <a:solidFill>
                <a:schemeClr val="accent5">
                  <a:lumMod val="75000"/>
                </a:schemeClr>
              </a:solidFill>
            </a:endParaRPr>
          </a:p>
          <a:p>
            <a:pPr lvl="4"/>
            <a:r>
              <a:rPr lang="en-CA" sz="2400" dirty="0">
                <a:solidFill>
                  <a:schemeClr val="accent5">
                    <a:lumMod val="75000"/>
                  </a:schemeClr>
                </a:solidFill>
              </a:rPr>
              <a:t>Guatemalan Refugee Crisis</a:t>
            </a:r>
          </a:p>
          <a:p>
            <a:pPr lvl="4"/>
            <a:endParaRPr lang="en-CA" sz="2400" dirty="0">
              <a:solidFill>
                <a:schemeClr val="accent5">
                  <a:lumMod val="75000"/>
                </a:schemeClr>
              </a:solidFill>
            </a:endParaRPr>
          </a:p>
          <a:p>
            <a:pPr lvl="4"/>
            <a:r>
              <a:rPr lang="en-CA" sz="2400" dirty="0">
                <a:solidFill>
                  <a:schemeClr val="accent5">
                    <a:lumMod val="75000"/>
                  </a:schemeClr>
                </a:solidFill>
              </a:rPr>
              <a:t>Online learning Stats</a:t>
            </a:r>
          </a:p>
        </p:txBody>
      </p:sp>
    </p:spTree>
    <p:extLst>
      <p:ext uri="{BB962C8B-B14F-4D97-AF65-F5344CB8AC3E}">
        <p14:creationId xmlns:p14="http://schemas.microsoft.com/office/powerpoint/2010/main" val="164043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CD91-286A-497E-A1B9-A5544FB4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Coursera / </a:t>
            </a:r>
            <a:r>
              <a:rPr lang="en-CA" dirty="0" err="1"/>
              <a:t>EdX</a:t>
            </a:r>
            <a:r>
              <a:rPr lang="en-CA" dirty="0"/>
              <a:t> /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E377E-D603-444B-BA07-0E01B3AD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Fair Trade Education – Mentor for Coursera / Johns Hopkins</a:t>
            </a: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Ivey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 Science - Johns Hopkins University – R Based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 Sciences – University of Michigan – Python Based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Microsoft Data Sciences Certification – either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Courses on Data Visualization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 Structures</a:t>
            </a:r>
          </a:p>
          <a:p>
            <a:endParaRPr lang="en-US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523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R-Ladies Lightening Talks R in Industry</vt:lpstr>
      <vt:lpstr>Uses of Data</vt:lpstr>
      <vt:lpstr>#WiDS</vt:lpstr>
      <vt:lpstr>Coursera / EdX / Microsoft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R-Ladies Lightening Talks</dc:title>
  <dc:creator>Victoria Cocco</dc:creator>
  <cp:lastModifiedBy>Victoria Cocco</cp:lastModifiedBy>
  <cp:revision>9</cp:revision>
  <cp:lastPrinted>2018-01-29T23:50:12Z</cp:lastPrinted>
  <dcterms:created xsi:type="dcterms:W3CDTF">2018-01-29T13:57:00Z</dcterms:created>
  <dcterms:modified xsi:type="dcterms:W3CDTF">2018-01-30T20:49:56Z</dcterms:modified>
</cp:coreProperties>
</file>