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6" r:id="rId13"/>
    <p:sldId id="367" r:id="rId14"/>
    <p:sldId id="372" r:id="rId15"/>
    <p:sldId id="368" r:id="rId16"/>
    <p:sldId id="369" r:id="rId17"/>
    <p:sldId id="370" r:id="rId18"/>
    <p:sldId id="371" r:id="rId19"/>
    <p:sldId id="307" r:id="rId2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B38A5-C036-4F10-BC45-B925FB2ABF65}">
          <p14:sldIdLst>
            <p14:sldId id="256"/>
            <p14:sldId id="347"/>
            <p14:sldId id="348"/>
            <p14:sldId id="349"/>
            <p14:sldId id="306"/>
            <p14:sldId id="365"/>
            <p14:sldId id="362"/>
            <p14:sldId id="353"/>
            <p14:sldId id="363"/>
            <p14:sldId id="364"/>
            <p14:sldId id="366"/>
            <p14:sldId id="367"/>
          </p14:sldIdLst>
        </p14:section>
        <p14:section name="Раздел без заголовка" id="{39799A2C-EDB7-4624-8384-C6D5F273811A}">
          <p14:sldIdLst>
            <p14:sldId id="372"/>
            <p14:sldId id="368"/>
            <p14:sldId id="369"/>
            <p14:sldId id="370"/>
            <p14:sldId id="371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0" autoAdjust="0"/>
    <p:restoredTop sz="94660"/>
  </p:normalViewPr>
  <p:slideViewPr>
    <p:cSldViewPr>
      <p:cViewPr varScale="1">
        <p:scale>
          <a:sx n="88" d="100"/>
          <a:sy n="88" d="100"/>
        </p:scale>
        <p:origin x="9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10.08.2021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drSor/Course_PLSQL_SB/blob/main/Course%20Work/04.4.%D0%97%D0%B0%D0%BF%D1%83%D1%81%D0%BA%20%D1%81%D0%BE%D0%B7%D0%B4%D0%B0%D0%BD%D0%B8%D1%8F.sql" TargetMode="Externa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="" xmlns:a16="http://schemas.microsoft.com/office/drawing/2014/main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Импорт данных.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747994"/>
            <a:ext cx="5760640" cy="176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sum_fact.sum_vidano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NVL(sum_fact.sum_pogasheno,0)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NVL(sum_pogasheno_percent_plan.sum_pogasheno_percent_plan,0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Процедура экспортирует таблицу отчета в файл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334289"/>
            <a:ext cx="7318027" cy="28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План Запроса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980728"/>
            <a:ext cx="10369152" cy="2970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      | Name      | Rows  | Bytes | Cost (%CPU)| Time    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      |           |    14 |  2576 |    17  (18)|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SORT ORDER BY          |           |    14 |  2576 |    17  (18)|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2 |   HASH JOIN             |           |    14 |  2576 |    16  (13)|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3 |    HASH JOIN OUTER      |           |    14 |  1736 |    13  (16)|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4 |     HASH JOIN OUTER     |           |    14 |  1064 |     9  (12)|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5 |      TABLE ACCESS FULL  | PR_CREDIT |    14 |   756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6 |      VIEW               |           |    18 |   396 |     6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7 |       HASH GROUP BY     |           |    18 |  1044 |     6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8 |        TABLE ACCESS FULL| PLAN_OPER |    31 |  1798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9 |     VIEW                |           |    22 |  1056 |     4  (25)|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10 |      HASH GROUP BY      |           |    22 |  1254 |     4  (25)|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11 |       TABLE ACCESS FULL | FACT_OPER |    66 |  3762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12 |    TABLE ACCESS FULL    | CLIENT    |    24 |  1440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https://github.com/AndrSor/Course_PLSQL_SB/blob/main/Course%20Work/03.4.%D0%9F%D0%BB%D0%B0%D0%BD%20%D0%B7%D0%B0%D0%BF%D1%80%D0%BE%D1%81%D0%B0.sql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Создаем последовательность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https://github.com/AndrSor/Course_PLSQL_SB/blob/main/Course%20Work/04.4.%D0%97%D0%B0%D0%BF%D1%83%D1%81%D0%BA%20%D1%81%D0%BE%D0%B7%D0%B4%D0%B0%D0%BD%D0%B8%D1%8F.sql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="" xmlns:a16="http://schemas.microsoft.com/office/drawing/2014/main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="" xmlns:a16="http://schemas.microsoft.com/office/drawing/2014/main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="" xmlns:a16="http://schemas.microsoft.com/office/drawing/2014/main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="" xmlns:a16="http://schemas.microsoft.com/office/drawing/2014/main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="" xmlns:a16="http://schemas.microsoft.com/office/drawing/2014/main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="" xmlns:a16="http://schemas.microsoft.com/office/drawing/2014/main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="" xmlns:a16="http://schemas.microsoft.com/office/drawing/2014/main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="" xmlns:a16="http://schemas.microsoft.com/office/drawing/2014/main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84912"/>
            <a:ext cx="4590791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=""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="" xmlns:a16="http://schemas.microsoft.com/office/drawing/2014/main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="" xmlns:a16="http://schemas.microsoft.com/office/drawing/2014/main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="" xmlns:a16="http://schemas.microsoft.com/office/drawing/2014/main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="" xmlns:a16="http://schemas.microsoft.com/office/drawing/2014/main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=""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Администрирование: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="" xmlns:a16="http://schemas.microsoft.com/office/drawing/2014/main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="" xmlns:a16="http://schemas.microsoft.com/office/drawing/2014/main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=""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="" xmlns:a16="http://schemas.microsoft.com/office/drawing/2014/main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="" xmlns:a16="http://schemas.microsoft.com/office/drawing/2014/main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="" xmlns:a16="http://schemas.microsoft.com/office/drawing/2014/main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="" xmlns:a16="http://schemas.microsoft.com/office/drawing/2014/main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="" xmlns:a16="http://schemas.microsoft.com/office/drawing/2014/main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="" xmlns:a16="http://schemas.microsoft.com/office/drawing/2014/main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="" xmlns:a16="http://schemas.microsoft.com/office/drawing/2014/main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="" xmlns:a16="http://schemas.microsoft.com/office/drawing/2014/main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="" xmlns:a16="http://schemas.microsoft.com/office/drawing/2014/main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="" xmlns:a16="http://schemas.microsoft.com/office/drawing/2014/main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course.idx_fact_oper_f_date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course.idx_plan_oper_p_date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</TotalTime>
  <Words>2019</Words>
  <Application>Microsoft Office PowerPoint</Application>
  <DocSecurity>0</DocSecurity>
  <PresentationFormat>Широкоэкранный</PresentationFormat>
  <Paragraphs>553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616</cp:revision>
  <dcterms:created xsi:type="dcterms:W3CDTF">2020-09-16T07:07:55Z</dcterms:created>
  <dcterms:modified xsi:type="dcterms:W3CDTF">2021-08-10T14:00:34Z</dcterms:modified>
  <cp:category/>
  <dc:identifier/>
  <cp:contentStatus/>
  <dc:language/>
  <cp:version/>
</cp:coreProperties>
</file>