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47" r:id="rId4"/>
    <p:sldId id="348" r:id="rId5"/>
    <p:sldId id="349" r:id="rId6"/>
    <p:sldId id="306" r:id="rId7"/>
    <p:sldId id="353" r:id="rId8"/>
    <p:sldId id="352" r:id="rId9"/>
    <p:sldId id="307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9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08.06.2021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9" y="800082"/>
            <a:ext cx="4223139" cy="4645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(процедуры и функции)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2564904"/>
            <a:ext cx="10009112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solidFill>
                  <a:srgbClr val="333F48"/>
                </a:solidFill>
              </a:rPr>
              <a:t>Код, сложные или крутые процедуры (по вашему мнению) + ваши комментарии по коду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Картинка отчета, по которому мы можем судить о </a:t>
            </a:r>
            <a:r>
              <a:rPr lang="ru-RU" sz="4000" dirty="0" smtClean="0">
                <a:solidFill>
                  <a:srgbClr val="333F48"/>
                </a:solidFill>
              </a:rPr>
              <a:t>состоянии кредитного </a:t>
            </a:r>
            <a:r>
              <a:rPr lang="ru-RU" sz="4000" dirty="0" err="1" smtClean="0">
                <a:solidFill>
                  <a:srgbClr val="333F48"/>
                </a:solidFill>
              </a:rPr>
              <a:t>порфеля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234</Words>
  <Application>Microsoft Office PowerPoint</Application>
  <DocSecurity>0</DocSecurity>
  <PresentationFormat>Широкоэкранный</PresentationFormat>
  <Paragraphs>47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554</cp:revision>
  <dcterms:created xsi:type="dcterms:W3CDTF">2020-09-16T07:07:55Z</dcterms:created>
  <dcterms:modified xsi:type="dcterms:W3CDTF">2021-06-08T13:35:35Z</dcterms:modified>
  <cp:category/>
  <dc:identifier/>
  <cp:contentStatus/>
  <dc:language/>
  <cp:version/>
</cp:coreProperties>
</file>