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6" r:id="rId10"/>
    <p:sldId id="357" r:id="rId11"/>
    <p:sldId id="352" r:id="rId12"/>
    <p:sldId id="355" r:id="rId13"/>
    <p:sldId id="358" r:id="rId14"/>
    <p:sldId id="359" r:id="rId15"/>
    <p:sldId id="360" r:id="rId16"/>
    <p:sldId id="307" r:id="rId1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102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/>
              <a:t/>
            </a:r>
            <a:br>
              <a:rPr lang="en-US" sz="900"/>
            </a:br>
            <a:r>
              <a:rPr lang="en-US" sz="90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1303</Words>
  <Application>Microsoft Office PowerPoint</Application>
  <DocSecurity>0</DocSecurity>
  <PresentationFormat>Широкоэкранный</PresentationFormat>
  <Paragraphs>409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562</cp:revision>
  <dcterms:created xsi:type="dcterms:W3CDTF">2020-09-16T07:07:55Z</dcterms:created>
  <dcterms:modified xsi:type="dcterms:W3CDTF">2021-07-07T13:53:00Z</dcterms:modified>
  <cp:category/>
  <dc:identifier/>
  <cp:contentStatus/>
  <dc:language/>
  <cp:version/>
</cp:coreProperties>
</file>