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6" r:id="rId10"/>
    <p:sldId id="357" r:id="rId11"/>
    <p:sldId id="352" r:id="rId12"/>
    <p:sldId id="355" r:id="rId13"/>
    <p:sldId id="307" r:id="rId14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12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9" y="800082"/>
            <a:ext cx="4223139" cy="4645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1283</Words>
  <Application>Microsoft Office PowerPoint</Application>
  <DocSecurity>0</DocSecurity>
  <PresentationFormat>Широкоэкранный</PresentationFormat>
  <Paragraphs>225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558</cp:revision>
  <dcterms:created xsi:type="dcterms:W3CDTF">2020-09-16T07:07:55Z</dcterms:created>
  <dcterms:modified xsi:type="dcterms:W3CDTF">2021-06-11T14:18:05Z</dcterms:modified>
  <cp:category/>
  <dc:identifier/>
  <cp:contentStatus/>
  <dc:language/>
  <cp:version/>
</cp:coreProperties>
</file>