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1" r:id="rId13"/>
    <p:sldId id="354" r:id="rId14"/>
    <p:sldId id="356" r:id="rId15"/>
    <p:sldId id="357" r:id="rId16"/>
    <p:sldId id="352" r:id="rId17"/>
    <p:sldId id="355" r:id="rId18"/>
    <p:sldId id="358" r:id="rId19"/>
    <p:sldId id="359" r:id="rId20"/>
    <p:sldId id="360" r:id="rId21"/>
    <p:sldId id="307" r:id="rId2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102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3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2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Импорт данных</a:t>
            </a:r>
            <a:r>
              <a:rPr lang="ru-RU" sz="3200" dirty="0" smtClean="0">
                <a:solidFill>
                  <a:srgbClr val="333F48"/>
                </a:solidFill>
              </a:rPr>
              <a:t>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https://github.com/AndrSor/Course_PLSQL_SB/blob/main/Course%20Work/01.3.%D0%98%D0%BC%D0%BF%D0%BE%D1%80%D1%82%20-%20PROCEDURE%20pr_import.sql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Создаем новые ТИПЫ для использования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  <a:endParaRPr lang="ru-RU" sz="3200" dirty="0">
              <a:solidFill>
                <a:srgbClr val="333F4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50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возвращает таблицу с данными отчета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3200" dirty="0">
                <a:solidFill>
                  <a:srgbClr val="333F48"/>
                </a:solidFill>
              </a:rPr>
              <a:t>HTML</a:t>
            </a:r>
            <a:r>
              <a:rPr lang="ru-RU" sz="3200" dirty="0">
                <a:solidFill>
                  <a:srgbClr val="333F48"/>
                </a:solidFill>
              </a:rPr>
              <a:t>)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Экспорт отчета в </a:t>
            </a:r>
            <a:r>
              <a:rPr lang="en-US" sz="3200" dirty="0">
                <a:solidFill>
                  <a:srgbClr val="333F48"/>
                </a:solidFill>
              </a:rPr>
              <a:t>EXCEL</a:t>
            </a:r>
            <a:endParaRPr lang="ru-RU" sz="3200" dirty="0">
              <a:solidFill>
                <a:srgbClr val="333F48"/>
              </a:solidFill>
            </a:endParaRP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https://github.com/AndrSor/Course_PLSQL_SB/blob/main/Course%20Work/01.2.%D0%A1%D0%BE%D0%B7%D0%B4%D0%B0%D0%BD%D0%B8%D0%B5%20%D0%B2%D0%BD%D0%B5%D1%88%D0%BD%D0%B8%D1%85%20%D1%82%D0%B0%D0%B1%D0%BB%D0%B8%D1%86.sql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1913</Words>
  <Application>Microsoft Office PowerPoint</Application>
  <DocSecurity>0</DocSecurity>
  <PresentationFormat>Широкоэкранный</PresentationFormat>
  <Paragraphs>633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581</cp:revision>
  <dcterms:created xsi:type="dcterms:W3CDTF">2020-09-16T07:07:55Z</dcterms:created>
  <dcterms:modified xsi:type="dcterms:W3CDTF">2021-07-19T13:10:30Z</dcterms:modified>
  <cp:category/>
  <dc:identifier/>
  <cp:contentStatus/>
  <dc:language/>
  <cp:version/>
</cp:coreProperties>
</file>