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66" r:id="rId13"/>
    <p:sldId id="367" r:id="rId14"/>
    <p:sldId id="372" r:id="rId15"/>
    <p:sldId id="373" r:id="rId16"/>
    <p:sldId id="374" r:id="rId17"/>
    <p:sldId id="375" r:id="rId18"/>
    <p:sldId id="368" r:id="rId19"/>
    <p:sldId id="369" r:id="rId20"/>
    <p:sldId id="370" r:id="rId21"/>
    <p:sldId id="371" r:id="rId22"/>
    <p:sldId id="307" r:id="rId23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B38A5-C036-4F10-BC45-B925FB2ABF65}">
          <p14:sldIdLst>
            <p14:sldId id="256"/>
            <p14:sldId id="347"/>
            <p14:sldId id="348"/>
            <p14:sldId id="349"/>
            <p14:sldId id="306"/>
            <p14:sldId id="365"/>
            <p14:sldId id="362"/>
            <p14:sldId id="353"/>
            <p14:sldId id="363"/>
            <p14:sldId id="364"/>
            <p14:sldId id="366"/>
            <p14:sldId id="367"/>
          </p14:sldIdLst>
        </p14:section>
        <p14:section name="Раздел без заголовка" id="{39799A2C-EDB7-4624-8384-C6D5F273811A}">
          <p14:sldIdLst>
            <p14:sldId id="372"/>
            <p14:sldId id="373"/>
            <p14:sldId id="374"/>
            <p14:sldId id="375"/>
            <p14:sldId id="368"/>
            <p14:sldId id="369"/>
            <p14:sldId id="370"/>
            <p14:sldId id="371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0" autoAdjust="0"/>
    <p:restoredTop sz="94660"/>
  </p:normalViewPr>
  <p:slideViewPr>
    <p:cSldViewPr>
      <p:cViewPr varScale="1">
        <p:scale>
          <a:sx n="88" d="100"/>
          <a:sy n="88" d="100"/>
        </p:scale>
        <p:origin x="96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12.08.2021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12.08.2021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https:/github.com/AndrSor/Course_PLSQL_SB/blob/main/Course%20Work/03.5.CREATE%20PACKAGE_on_refcursor.sql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7.TEST%20PACKAGE_on_refcursor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6.CREATE%20PACKAE%20SPLIT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4.%D0%97%D0%B0%D0%BF%D1%83%D1%81%D0%BA%20%D1%81%D0%BE%D0%B7%D0%B4%D0%B0%D0%BD%D0%B8%D1%8F.sql" TargetMode="Externa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="" xmlns:a16="http://schemas.microsoft.com/office/drawing/2014/main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Импорт данных.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747994"/>
            <a:ext cx="5760640" cy="176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sum_fact.sum_vidano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NVL(sum_fact.sum_pogasheno,0)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NVL(sum_pogasheno_percent_plan.sum_pogasheno_percent_plan,0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NVL(sum_fact.sum_pogasheno_percent,0)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Процедура экспортирует таблицу отчета в файл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334289"/>
            <a:ext cx="7318027" cy="28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План Запроса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980728"/>
            <a:ext cx="10369152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                        | Name                 | Rows  | Bytes | Cost (%CPU)| Time    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                        |                      |    14 |  2576 |    16  (19)|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SORT ORDER BY                            |                      |    14 |  2576 |    16  (19)|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2 |   HASH JOIN                               |                      |    14 |  2576 |    15  (14)|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3 |    HASH JOIN OUTER                        |                      |    14 |  1736 |    12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4 |     HASH JOIN OUTER                       |                      |    14 |  1064 |     9  (12)|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5 |      TABLE ACCESS FULL                    | PR_CREDIT            |    14 |   756 |     3   (0)| 00:00:01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6 |      VIEW                                 |                      |    18 |   396 |     6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7 |       HASH GROUP BY                       |                      |    18 |  1044 |     6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8 |        TABLE ACCESS BY INDEX ROWID BATCHED| PLAN_OPER            |    31 |  1798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9 |         INDEX RANGE SCAN                  | IDX_PLAN_OPER_P_DATE |    67 |       |     2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10 |     VIEW                                  |                      |    22 |  1056 |     3  (34)|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11 |      HASH GROUP BY                        |                      |    22 |  1254 |     3  (34)|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12 |       TABLE ACCESS BY INDEX ROWID BATCHED | FACT_OPER            |    66 |  3762 |     2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13 |        INDEX RANGE SCAN                   | IDX_FACT_OPER_F_DATE |    66 |       |     1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14 |    TABLE ACCESS FULL                      | CLIENT               |    24 |  1440 |     3   (0)| 00:00:01 |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https://github.com/AndrSor/Course_PLSQL_SB/blob/main/Course%20Work/03.4.%D0%9F%D0%BB%D0%B0%D0%BD%20%D0%B7%D0%B0%D0%BF%D1%80%D0%BE%D1%81%D0%B0.sql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98278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</a:t>
            </a:r>
            <a:r>
              <a:rPr lang="ru-RU" sz="3200" dirty="0" smtClean="0">
                <a:solidFill>
                  <a:srgbClr val="333F48"/>
                </a:solidFill>
              </a:rPr>
              <a:t>Вариант: Пакет содержит процедуру, возвращающую</a:t>
            </a:r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отчет в виде </a:t>
            </a:r>
            <a:r>
              <a:rPr lang="en-US" sz="3200" dirty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1259699"/>
            <a:ext cx="10369152" cy="4662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c##course.pk_credit_report2 AS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pk_credit_report2;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c##course.pk_credit_report2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sum_fact.sum_vidano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NVL(sum_fact.sum_pogasheno,0)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NVL(sum_pogasheno_percent_plan.sum_pogasheno_percent_plan,0) - NVL(sum_fact.sum_pogasheno_percent,0)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https://github.com/AndrSor/Course_PLSQL_SB/blob/main/Course%20Work/03.5.CREATE%20PACKAGE_on_refcursor.sql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</a:t>
            </a:r>
            <a:r>
              <a:rPr lang="ru-RU" sz="3200" dirty="0" smtClean="0">
                <a:solidFill>
                  <a:srgbClr val="333F48"/>
                </a:solidFill>
              </a:rPr>
              <a:t>Тест процедуры возвращающей </a:t>
            </a:r>
            <a:r>
              <a:rPr lang="en-US" sz="3200" dirty="0" smtClean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707305"/>
            <a:ext cx="11384625" cy="5001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SYS_REFCURSOR;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VARCHAR2(100);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c##course.pk_credit_report2.get_report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TO_DATE('10.10.2020','DD.MM.YYYY'),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FETCH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INTO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ref_cursor%NOTFOUND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RPAD(num_dog,10,' ')</a:t>
            </a:r>
          </a:p>
          <a:p>
            <a:r>
              <a:rPr lang="en-US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RPAD(c##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',1)||'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',2)||'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',0),40,'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RPAD(TO_CHAR(summ_dog,'9999990.99'),15,'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RPAD(date_begin,10,'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RPAD(date_end,10,'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RPAD(TO_CHAR(ostat_dolg,'9999990.00'),15,'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RPAD(TO_CHAR(need_pogash_percent,'9999990.99'),15,'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https://github.com/AndrSor/Course_PLSQL_SB/blob/main/Course%20Work/03.7.TEST%20PACKAGE_on_refcursor.sql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</a:t>
            </a:r>
            <a:r>
              <a:rPr lang="ru-RU" sz="3200" dirty="0" smtClean="0">
                <a:solidFill>
                  <a:srgbClr val="333F48"/>
                </a:solidFill>
              </a:rPr>
              <a:t>Тест процедуры возвращающей </a:t>
            </a:r>
            <a:r>
              <a:rPr lang="en-US" sz="3200" dirty="0" smtClean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992049"/>
            <a:ext cx="11384625" cy="229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    Александр Александрович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Петропуло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210000.00    03.06.20  02.05.21    133636.00           0.00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2021/2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240000.00    27.06.20  27.03.21    159999.00           0.00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2021/3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260000.00    05.07.20  05.05.21    185867.93           0.00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2021/4    Роман Константинович Поджарый             210000.00    09.07.20  06.03.21    134059.83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2021/6    Игорь Валериевич Юнцов                    260000.00    17.07.20  17.07.21    216666.00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2021/5    Александр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Михаилович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Велдин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230000.00    17.07.20  17.07.21    194435.07           0.00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2021/8    Валерий Кириллович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Кеменев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260000.00    22.07.20  22.05.21    210998.73           0.00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2021/7    Михаил Антонович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Городиловский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230000.00    22.07.20  22.04.21    181471.82           0.00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2021/9    Александр Дмитриевич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Штыкашов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250000.00    07.08.20  07.08.21    188443.44           0.00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2021/10   Василий Васильевич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Гуляков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260000.00    08.08.20  08.04.21    197746.05           0.00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2021/11   Василий Иванович Омелюшкин                240000.00    22.08.20  22.05.21    213333.00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2021/12   Игорь Петрович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Манвелян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260000.00    11.09.20  11.08.21    260000.00           0.00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2021/13   Владимир Владимирович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Хандрамайло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260000.00    25.09.20  23.05.21    260000.00           0.00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98" y="3562851"/>
            <a:ext cx="11384625" cy="1954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Пакет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 перегруженной функцией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PACKAGE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CLOB INDEX BY PLS_INTEGER;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get return Index of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get_index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PLS_INTEGER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CLOB;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https://github.com/AndrSor/Course_PLSQL_SB/blob/main/Course%20Work/03.6.CREATE%20PACKAE%20SPLIT.sql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7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Создаем последовательность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="" xmlns:a16="http://schemas.microsoft.com/office/drawing/2014/main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="" xmlns:a16="http://schemas.microsoft.com/office/drawing/2014/main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="" xmlns:a16="http://schemas.microsoft.com/office/drawing/2014/main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="" xmlns:a16="http://schemas.microsoft.com/office/drawing/2014/main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="" xmlns:a16="http://schemas.microsoft.com/office/drawing/2014/main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="" xmlns:a16="http://schemas.microsoft.com/office/drawing/2014/main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https://github.com/AndrSor/Course_PLSQL_SB/blob/main/Course%20Work/04.4.%D0%97%D0%B0%D0%BF%D1%83%D1%81%D0%BA%20%D1%81%D0%BE%D0%B7%D0%B4%D0%B0%D0%BD%D0%B8%D1%8F.sql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=""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="" xmlns:a16="http://schemas.microsoft.com/office/drawing/2014/main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="" xmlns:a16="http://schemas.microsoft.com/office/drawing/2014/main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="" xmlns:a16="http://schemas.microsoft.com/office/drawing/2014/main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="" xmlns:a16="http://schemas.microsoft.com/office/drawing/2014/main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=""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Администрирование: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="" xmlns:a16="http://schemas.microsoft.com/office/drawing/2014/main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="" xmlns:a16="http://schemas.microsoft.com/office/drawing/2014/main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=""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="" xmlns:a16="http://schemas.microsoft.com/office/drawing/2014/main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="" xmlns:a16="http://schemas.microsoft.com/office/drawing/2014/main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="" xmlns:a16="http://schemas.microsoft.com/office/drawing/2014/main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="" xmlns:a16="http://schemas.microsoft.com/office/drawing/2014/main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="" xmlns:a16="http://schemas.microsoft.com/office/drawing/2014/main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="" xmlns:a16="http://schemas.microsoft.com/office/drawing/2014/main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="" xmlns:a16="http://schemas.microsoft.com/office/drawing/2014/main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="" xmlns:a16="http://schemas.microsoft.com/office/drawing/2014/main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="" xmlns:a16="http://schemas.microsoft.com/office/drawing/2014/main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="" xmlns:a16="http://schemas.microsoft.com/office/drawing/2014/main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course.idx_fact_oper_f_date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course.idx_plan_oper_p_date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Words>2553</Words>
  <Application>Microsoft Office PowerPoint</Application>
  <DocSecurity>0</DocSecurity>
  <PresentationFormat>Широкоэкранный</PresentationFormat>
  <Paragraphs>657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622</cp:revision>
  <dcterms:created xsi:type="dcterms:W3CDTF">2020-09-16T07:07:55Z</dcterms:created>
  <dcterms:modified xsi:type="dcterms:W3CDTF">2021-08-12T12:09:35Z</dcterms:modified>
  <cp:category/>
  <dc:identifier/>
  <cp:contentStatus/>
  <dc:language/>
  <cp:version/>
</cp:coreProperties>
</file>