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07" r:id="rId19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67" d="100"/>
          <a:sy n="67" d="100"/>
        </p:scale>
        <p:origin x="72" y="14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drSor/Course_PLSQL_SB/blob/main/Course%20Work/04.4.%D0%97%D0%B0%D0%BF%D1%83%D1%81%D0%BA%20%D1%81%D0%BE%D0%B7%D0%B4%D0%B0%D0%BD%D0%B8%D1%8F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Импорт данных</a:t>
            </a:r>
            <a:r>
              <a:rPr lang="ru-RU" sz="3200" dirty="0" smtClean="0">
                <a:solidFill>
                  <a:srgbClr val="333F48"/>
                </a:solidFill>
              </a:rPr>
              <a:t>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</a:t>
            </a:r>
            <a:r>
              <a:rPr lang="ru-RU" sz="3200" dirty="0" smtClean="0">
                <a:solidFill>
                  <a:srgbClr val="333F48"/>
                </a:solidFill>
              </a:rPr>
              <a:t>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747994"/>
            <a:ext cx="5760640" cy="176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sum_fact.sum_vidano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NVL(sum_fact.sum_pogasheno,0)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NVL(sum_pogasheno_percent_plan.sum_pogasheno_percent_plan,0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Процедура экспортирует таблицу отчета в файл</a:t>
            </a: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334289"/>
            <a:ext cx="7318027" cy="28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Создаем последовательность</a:t>
            </a: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https://github.com/AndrSor/Course_PLSQL_SB/blob/main/Course%20Work/04.4.%D0%97%D0%B0%D0%BF%D1%83%D1%81%D0%BA%20%D1%81%D0%BE%D0%B7%D0%B4%D0%B0%D0%BD%D0%B8%D1%8F.sql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</a:t>
            </a:r>
            <a:r>
              <a:rPr lang="ru-RU" sz="2000" spc="-5" dirty="0" smtClean="0">
                <a:latin typeface="SBSansText-Light"/>
                <a:cs typeface="SBSansText-Light"/>
              </a:rPr>
              <a:t>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84912"/>
            <a:ext cx="4590791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</a:t>
            </a:r>
            <a:r>
              <a:rPr lang="ru-RU" sz="2000" spc="-5" dirty="0" smtClean="0">
                <a:latin typeface="SBSansText-Light"/>
                <a:cs typeface="SBSansText-Light"/>
              </a:rPr>
              <a:t>данных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</a:t>
            </a:r>
            <a:r>
              <a:rPr lang="ru-RU" sz="2000" dirty="0" smtClean="0"/>
              <a:t>: </a:t>
            </a:r>
            <a:r>
              <a:rPr lang="en-US" sz="2000" dirty="0" smtClean="0"/>
              <a:t>Windows</a:t>
            </a:r>
            <a:r>
              <a:rPr lang="en-US" sz="2000" dirty="0" smtClean="0"/>
              <a:t>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</a:t>
            </a:r>
            <a:r>
              <a:rPr lang="en-US" sz="2000" dirty="0" smtClean="0"/>
              <a:t>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</a:t>
            </a:r>
            <a:r>
              <a:rPr lang="ru-RU" sz="2000" spc="-10" dirty="0" smtClean="0">
                <a:latin typeface="SBSansText-Light"/>
                <a:cs typeface="SBSansText-Light"/>
              </a:rPr>
              <a:t>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1750</Words>
  <Application>Microsoft Office PowerPoint</Application>
  <DocSecurity>0</DocSecurity>
  <PresentationFormat>Широкоэкранный</PresentationFormat>
  <Paragraphs>524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609</cp:revision>
  <dcterms:created xsi:type="dcterms:W3CDTF">2020-09-16T07:07:55Z</dcterms:created>
  <dcterms:modified xsi:type="dcterms:W3CDTF">2021-07-20T14:04:39Z</dcterms:modified>
  <cp:category/>
  <dc:identifier/>
  <cp:contentStatus/>
  <dc:language/>
  <cp:version/>
</cp:coreProperties>
</file>