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3ED8B-E781-0648-5C42-27C3EC074284}" v="29" dt="2022-03-12T18:56:05.670"/>
    <p1510:client id="{C3E4050B-F2F8-F6EE-0CA3-FB28FD814980}" v="228" dt="2022-03-13T12:12:46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DA084-2617-4A45-B006-0B6D789DF9B8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8F651-885D-44DE-AE80-F6AF1C03D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45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1534-683E-4762-8EDF-BA06D276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03DB4-0D61-40E0-87C7-9B4D1A33D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EDFDA-D213-48DE-BA89-661BECDF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6179-1497-4DFF-B5E1-C33FEB4BCA3F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E889-B921-46E7-9BF3-E2020A48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51D8-F677-4E81-B56A-64F6E2D6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30B-D334-42C4-A408-BFCE5D65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23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D926-26C1-41C7-AEAB-1D1D9C4F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45EFD-5A62-4FA8-801D-CE9D1AACE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E0600-6A42-4C89-A9E6-877EF5862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43581-8DF1-44D5-95BC-454EB17A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6179-1497-4DFF-B5E1-C33FEB4BCA3F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F0D4D-C892-470C-BEA4-6A68C2C8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5DA45-4C27-49A9-A4CA-A829DB78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30B-D334-42C4-A408-BFCE5D65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3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FC31-A390-4CF8-9AD5-014D0B9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41B36-C520-4B20-9AC6-42D4F1479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78B0-D293-4782-8536-57FEF201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6179-1497-4DFF-B5E1-C33FEB4BCA3F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4C88-DA78-437E-AB43-72A22E06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E2EE1-A2E8-4B26-9B1B-2D67CCBC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30B-D334-42C4-A408-BFCE5D65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35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C9450-19C2-4659-A79C-E06689F43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34F70-DD18-496E-9FFD-090C5018A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2BAE-7BCB-4BFA-AB4B-05DE685D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6179-1497-4DFF-B5E1-C33FEB4BCA3F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9B42-7D35-4F53-98E2-74A2E956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236B-7333-4179-A24E-0E4F0B83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30B-D334-42C4-A408-BFCE5D65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1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7E7DE0-83C5-43C7-A3F7-EED5711C9B8A}"/>
              </a:ext>
            </a:extLst>
          </p:cNvPr>
          <p:cNvSpPr>
            <a:spLocks/>
          </p:cNvSpPr>
          <p:nvPr userDrawn="1"/>
        </p:nvSpPr>
        <p:spPr>
          <a:xfrm>
            <a:off x="114649" y="523219"/>
            <a:ext cx="11962702" cy="6238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6B84-C5A4-4C51-A75C-A932D815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5375-905A-4DA6-9377-F837FD12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067D-6E0D-4337-B22E-725A1F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6179-1497-4DFF-B5E1-C33FEB4BCA3F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59BC-56EE-438C-87C6-ABF1C7FE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9B20-F0FB-420C-8DEF-C20A544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30B-D334-42C4-A408-BFCE5D65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2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A0EA-9366-40D2-BDFD-DE17A900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1C0D8-7E2F-4318-A7EC-E345057D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5FA6-0E77-405D-9C95-3C0E6B1E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6179-1497-4DFF-B5E1-C33FEB4BCA3F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C2D7-2113-42C5-9168-7A1E4EEA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2C67-8F38-4FBF-AEB6-0E9E5A3B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30B-D334-42C4-A408-BFCE5D65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7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BDB0-4342-4F3F-B311-42245DE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E574-1697-4348-88B9-CEBB83160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83278-6F2C-4993-B9F3-FA023D47C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2D71F-DF45-4C9D-AFC9-3FA80C82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6179-1497-4DFF-B5E1-C33FEB4BCA3F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571A6-0F15-41DA-84FA-7F2BB06E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637F6-1623-47FE-A173-38E2177B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30B-D334-42C4-A408-BFCE5D65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5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D2DD-6BDB-4D7F-BC25-A382F29B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7E9F1-B554-4F64-BAE5-A4959AFA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94542-75EE-4846-B115-A7D34B36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7F781-9A3F-48A4-ADEF-DE2F22756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AF032-D3B0-4AFC-8D31-CDF8EBC7D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145CC-6CBE-4051-86C7-E6D73B41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6179-1497-4DFF-B5E1-C33FEB4BCA3F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8CCB4-34E1-4FC9-8A85-2CA5130E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20564-8B50-4563-985C-66410B1C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30B-D334-42C4-A408-BFCE5D65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9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2F8C-EC1D-4D62-8B31-D8AB6053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DAC56-A6FF-44AF-90E3-C76067FD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6179-1497-4DFF-B5E1-C33FEB4BCA3F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8375A-7B84-4F40-BFA4-14422608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29026-EAC9-433A-BD4C-A9DA3B82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30B-D334-42C4-A408-BFCE5D65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9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689A3-8D4C-4D2A-8E31-3E775838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6179-1497-4DFF-B5E1-C33FEB4BCA3F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BB193-2BEF-459E-863D-9F14A818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C6CDC-9105-4D6D-B3C6-CC0E4D04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30B-D334-42C4-A408-BFCE5D65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1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7F7B-DB4B-43E8-9E91-F8C87BDC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1F11-6FE2-4378-84A3-F82418BBA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49174-7D12-40F6-95F3-D45E7FC2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9738-BC2B-4B86-9614-6B0FBE23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6179-1497-4DFF-B5E1-C33FEB4BCA3F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F672F-65FF-4913-8C55-705D281F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934A3-72B5-4240-88CD-F9E77587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30B-D334-42C4-A408-BFCE5D65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2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CE67C-5984-410B-BD2A-C76B7C41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7A17-BD12-4AB5-A1C5-609D5D3F0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B9D0-82FF-446C-B08B-6E11318A2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E6179-1497-4DFF-B5E1-C33FEB4BCA3F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2946-B5B0-4782-B684-C202227FC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11FE-D977-4387-969C-76AE7075C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030B-D334-42C4-A408-BFCE5D65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1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12D58A-7A6F-4BEA-AC3D-014890077794}"/>
              </a:ext>
            </a:extLst>
          </p:cNvPr>
          <p:cNvSpPr/>
          <p:nvPr/>
        </p:nvSpPr>
        <p:spPr>
          <a:xfrm>
            <a:off x="4123808" y="523219"/>
            <a:ext cx="3935725" cy="62383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EE9D4-1A51-4AE1-A636-2825429301E5}"/>
              </a:ext>
            </a:extLst>
          </p:cNvPr>
          <p:cNvSpPr/>
          <p:nvPr/>
        </p:nvSpPr>
        <p:spPr>
          <a:xfrm>
            <a:off x="2347" y="0"/>
            <a:ext cx="3340273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800" b="1" u="sng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cs typeface="Calibri"/>
              </a:rPr>
              <a:t>Main Menu Window</a:t>
            </a:r>
            <a:endParaRPr lang="en-US" sz="2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7B1B1-D3A4-4D6F-9C79-6D601E39A02B}"/>
              </a:ext>
            </a:extLst>
          </p:cNvPr>
          <p:cNvSpPr/>
          <p:nvPr/>
        </p:nvSpPr>
        <p:spPr>
          <a:xfrm>
            <a:off x="4230848" y="1991763"/>
            <a:ext cx="3730304" cy="917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46231-5FDA-42C4-811A-2EBEB076B1CD}"/>
              </a:ext>
            </a:extLst>
          </p:cNvPr>
          <p:cNvSpPr/>
          <p:nvPr/>
        </p:nvSpPr>
        <p:spPr>
          <a:xfrm>
            <a:off x="4230848" y="3096467"/>
            <a:ext cx="3730304" cy="917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A8F67-2064-46C0-927D-DBF1204D18E0}"/>
              </a:ext>
            </a:extLst>
          </p:cNvPr>
          <p:cNvSpPr/>
          <p:nvPr/>
        </p:nvSpPr>
        <p:spPr>
          <a:xfrm>
            <a:off x="4880763" y="1013670"/>
            <a:ext cx="243047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Hangman</a:t>
            </a:r>
            <a:endParaRPr lang="en-US" sz="4400" b="1" cap="none" spc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16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12D58A-7A6F-4BEA-AC3D-014890077794}"/>
              </a:ext>
            </a:extLst>
          </p:cNvPr>
          <p:cNvSpPr/>
          <p:nvPr/>
        </p:nvSpPr>
        <p:spPr>
          <a:xfrm>
            <a:off x="114649" y="523219"/>
            <a:ext cx="11962702" cy="62383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EE9D4-1A51-4AE1-A636-2825429301E5}"/>
              </a:ext>
            </a:extLst>
          </p:cNvPr>
          <p:cNvSpPr/>
          <p:nvPr/>
        </p:nvSpPr>
        <p:spPr>
          <a:xfrm>
            <a:off x="0" y="0"/>
            <a:ext cx="2527551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window:</a:t>
            </a:r>
            <a:endParaRPr lang="en-US" sz="2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7A215-CC44-4B83-B95E-E991A98C4E3C}"/>
              </a:ext>
            </a:extLst>
          </p:cNvPr>
          <p:cNvSpPr/>
          <p:nvPr/>
        </p:nvSpPr>
        <p:spPr>
          <a:xfrm>
            <a:off x="5364072" y="2682025"/>
            <a:ext cx="1463859" cy="1352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8000" dirty="0">
                <a:solidFill>
                  <a:schemeClr val="tx1"/>
                </a:solidFill>
                <a:cs typeface="Calibri"/>
              </a:rPr>
              <a:t>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05336C-49E4-47AD-9421-49B6C125C43B}"/>
              </a:ext>
            </a:extLst>
          </p:cNvPr>
          <p:cNvGrpSpPr/>
          <p:nvPr/>
        </p:nvGrpSpPr>
        <p:grpSpPr>
          <a:xfrm>
            <a:off x="118081" y="522861"/>
            <a:ext cx="11964496" cy="919655"/>
            <a:chOff x="118081" y="522861"/>
            <a:chExt cx="11964496" cy="9196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D983E5-EDF7-4D22-999D-384616CBCDDD}"/>
                </a:ext>
              </a:extLst>
            </p:cNvPr>
            <p:cNvSpPr/>
            <p:nvPr/>
          </p:nvSpPr>
          <p:spPr>
            <a:xfrm>
              <a:off x="123089" y="526892"/>
              <a:ext cx="11959488" cy="9085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38FEB6-7A4C-451D-90D6-1D2A786ECAB7}"/>
                </a:ext>
              </a:extLst>
            </p:cNvPr>
            <p:cNvSpPr/>
            <p:nvPr/>
          </p:nvSpPr>
          <p:spPr>
            <a:xfrm>
              <a:off x="118081" y="1042406"/>
              <a:ext cx="16940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en-US" sz="2000" b="1" cap="none" spc="0" dirty="0">
                  <a:ln w="0"/>
                </a:rPr>
                <a:t>Attempt: 5/12</a:t>
              </a:r>
              <a:endParaRPr lang="en-US" sz="2000" b="1" cap="none" spc="0">
                <a:ln w="0"/>
                <a:cs typeface="Calibr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90B12B-0308-4DB2-ABB2-26CC1725D973}"/>
                </a:ext>
              </a:extLst>
            </p:cNvPr>
            <p:cNvSpPr/>
            <p:nvPr/>
          </p:nvSpPr>
          <p:spPr>
            <a:xfrm>
              <a:off x="120993" y="522861"/>
              <a:ext cx="1195653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2800" b="1" dirty="0">
                  <a:ln w="0"/>
                </a:rPr>
                <a:t>C</a:t>
              </a:r>
              <a:r>
                <a:rPr lang="en-US" sz="2800" b="1" cap="none" spc="0" dirty="0">
                  <a:ln w="0"/>
                </a:rPr>
                <a:t> L _ S S _ _ _M</a:t>
              </a:r>
              <a:endParaRPr lang="en-US" sz="2800" b="1" cap="none" spc="0" dirty="0">
                <a:ln w="0"/>
                <a:cs typeface="Calibri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144AC0-42B2-4E76-B281-9A83CE536C76}"/>
                </a:ext>
              </a:extLst>
            </p:cNvPr>
            <p:cNvSpPr/>
            <p:nvPr/>
          </p:nvSpPr>
          <p:spPr>
            <a:xfrm>
              <a:off x="1806603" y="1042405"/>
              <a:ext cx="1026921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 b="1" dirty="0">
                  <a:ln w="0"/>
                </a:rPr>
                <a:t>Guessed Letters:</a:t>
              </a:r>
              <a:r>
                <a:rPr lang="en-US" sz="2000" b="1" cap="none" spc="0" dirty="0">
                  <a:ln w="0"/>
                </a:rPr>
                <a:t> </a:t>
              </a:r>
              <a:r>
                <a:rPr lang="en-US" sz="2000" b="1" dirty="0">
                  <a:ln w="0"/>
                </a:rPr>
                <a:t>[C,L,S,M]</a:t>
              </a:r>
              <a:endParaRPr lang="en-US" sz="2000" b="1" cap="none" spc="0" dirty="0">
                <a:ln w="0"/>
                <a:cs typeface="Calibri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0EEC3-45AB-4066-BFBA-D401F4E87FBD}"/>
              </a:ext>
            </a:extLst>
          </p:cNvPr>
          <p:cNvSpPr/>
          <p:nvPr/>
        </p:nvSpPr>
        <p:spPr>
          <a:xfrm>
            <a:off x="4541457" y="4119433"/>
            <a:ext cx="3109085" cy="746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  <a:cs typeface="Calibri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63509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12D58A-7A6F-4BEA-AC3D-014890077794}"/>
              </a:ext>
            </a:extLst>
          </p:cNvPr>
          <p:cNvSpPr/>
          <p:nvPr/>
        </p:nvSpPr>
        <p:spPr>
          <a:xfrm>
            <a:off x="4132521" y="749661"/>
            <a:ext cx="3926958" cy="55838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FF637-06D2-4CC9-BB44-23AA7B5283D8}"/>
              </a:ext>
            </a:extLst>
          </p:cNvPr>
          <p:cNvSpPr/>
          <p:nvPr/>
        </p:nvSpPr>
        <p:spPr>
          <a:xfrm>
            <a:off x="0" y="0"/>
            <a:ext cx="28210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Options window:</a:t>
            </a:r>
            <a:endParaRPr lang="en-US" sz="2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656B2D-D53C-4E4B-BCC5-DB803EDE1046}"/>
              </a:ext>
            </a:extLst>
          </p:cNvPr>
          <p:cNvSpPr/>
          <p:nvPr/>
        </p:nvSpPr>
        <p:spPr>
          <a:xfrm>
            <a:off x="4134234" y="723682"/>
            <a:ext cx="1165960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cs typeface="Calibri"/>
              </a:rPr>
              <a:t>Options</a:t>
            </a:r>
            <a:endParaRPr lang="en-US" sz="24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873390-ECC6-4418-B3AE-0330546A092C}"/>
              </a:ext>
            </a:extLst>
          </p:cNvPr>
          <p:cNvSpPr/>
          <p:nvPr/>
        </p:nvSpPr>
        <p:spPr>
          <a:xfrm>
            <a:off x="4230848" y="1255561"/>
            <a:ext cx="3730304" cy="917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EAB965-6835-4677-A44D-A9097F83AFB2}"/>
              </a:ext>
            </a:extLst>
          </p:cNvPr>
          <p:cNvSpPr/>
          <p:nvPr/>
        </p:nvSpPr>
        <p:spPr>
          <a:xfrm>
            <a:off x="4230848" y="1255560"/>
            <a:ext cx="3391698" cy="307777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1400" dirty="0">
                <a:ln w="0"/>
                <a:cs typeface="Calibri"/>
              </a:rPr>
              <a:t>Difficulty (Reduces the number of attempts)</a:t>
            </a:r>
            <a:endParaRPr lang="en-US" sz="1400" cap="none" spc="0" dirty="0">
              <a:ln w="0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7B998D-DDAD-4585-97F8-9D571E925EEB}"/>
              </a:ext>
            </a:extLst>
          </p:cNvPr>
          <p:cNvSpPr/>
          <p:nvPr/>
        </p:nvSpPr>
        <p:spPr>
          <a:xfrm>
            <a:off x="4317438" y="1714492"/>
            <a:ext cx="3531145" cy="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FB6AE-9155-4AE1-8600-6E28E0BB4708}"/>
              </a:ext>
            </a:extLst>
          </p:cNvPr>
          <p:cNvSpPr/>
          <p:nvPr/>
        </p:nvSpPr>
        <p:spPr>
          <a:xfrm>
            <a:off x="6395620" y="1619241"/>
            <a:ext cx="128123" cy="27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50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Andrae Banwo 16</dc:creator>
  <cp:lastModifiedBy>Andrae Banwo 16</cp:lastModifiedBy>
  <cp:revision>82</cp:revision>
  <dcterms:created xsi:type="dcterms:W3CDTF">2022-03-11T10:43:03Z</dcterms:created>
  <dcterms:modified xsi:type="dcterms:W3CDTF">2022-03-13T12:12:57Z</dcterms:modified>
</cp:coreProperties>
</file>