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B8AFF-2A62-8B4E-A20D-1006AD0DBD76}" v="2" dt="2022-03-11T16:12:33.735"/>
    <p1510:client id="{8DD793D4-D801-5EFA-77D9-83C74A931E1E}" v="17" dt="2022-03-12T11:33:35.384"/>
    <p1510:client id="{CA42F1BE-61E5-D765-A733-6C365D412284}" v="839" dt="2022-03-12T12:42:4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2ECD-CB37-4C50-9767-3BE5FF5A7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AA4CB-86F9-4916-B331-4B719DC34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3FA2-D15B-4BFB-BB2F-3866B500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B5AD-6BF9-4D57-B98C-BEB47C19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5E6E-8E10-4BF9-83BA-91562751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4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E5E7-DDB7-4F28-88D1-870F70BC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08520-6FBC-490E-AC96-F4DF5B2A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0088-C36F-46D3-8327-686C3F3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E7CD-B002-4AA1-AE6C-2723ACE7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102D-B7A3-4BD0-8B39-BB4D4C9F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0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2E366-5120-45C4-93E1-B1401564E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7596-5540-4201-A349-F671A5C9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2D0C-A25E-4B81-8296-33AC1E6B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9FE0-B157-46F3-9B8A-B177DFC3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1E64-1388-4BF3-8898-FE3B314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8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5311-7F3B-46BD-A625-DA08D578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F3DA-8413-42CA-9787-362CDC6D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EA06-3A15-4A38-8840-824D6B02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0B59-35BD-4C5C-A0DF-017D089B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AD35-F835-4B94-A888-FCBFF1F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3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C73-6CE6-4302-B5E7-3A0C7494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5235-E57F-4E83-897C-914424C4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905D-3E00-4279-859B-C56C52C7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6CF5-3E27-4BEF-8EE7-A4AB801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9CAF-CE5C-436A-BE34-61C0B97C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E460-CFB5-404E-97AC-368486C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0059-913D-4719-B9E9-5EC43D63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4493-8A56-4BDA-A8A5-949D02ED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17C49-094E-4E76-9E8D-90902B02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CA58-F1EC-4C4F-B5A7-AF2B8B3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8F2B-4642-46A7-BE76-EF1C7BEA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9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8D3F-315A-4E69-BB53-DD043BB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B16C-52F5-4380-983F-636207CB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160A-5647-4DB4-951E-5D6ADAEF0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F85DA-AD80-4401-BCB0-DFF40B6EF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E25AE-680B-4383-8FC7-33E71FBD8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E60BF-DA35-47F8-9E20-B6E05E84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481B8-EB0C-495D-AD37-EE016487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96F72-AFEE-4915-89F1-85648464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F264-138D-4711-8BC3-7E7EA384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D9216-599F-4173-BA2B-4C0ABBDF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4663C-A8DB-4C90-9C9F-489A0688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4F766-A337-4F8A-962F-1552721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6492C-5700-4E37-AE3D-CCFB6F58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176A4-F35E-46CF-9EC6-938AB717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80722-B1CB-414A-A509-59BCE661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8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6F57-0D72-48C3-B27B-9DE8EE8D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FC50-E381-43CC-A561-B5DEE83C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4FF2-90FE-4CF8-A6EE-DCF4246A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91A0-537A-4D4B-B8A9-A13C13BC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45D71-1004-473A-8911-1F5F0A2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F75F-89D7-4F0E-82DC-A5B990A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4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2308-972F-43D5-9B35-4AF21F88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35603-403A-4A74-84EC-7A44832BD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7317A-AA1C-4A3E-AE4D-67C896438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0EFB-14E1-4D3C-92FA-100FA2CB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C6A1F-F1BA-4D11-9F82-721386B0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F0468-893A-4E88-A87A-18A25A8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85A39-0B3E-4EC3-B797-375BD2A7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F154-956C-47D3-AB5E-30BE76C8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FED8-B95F-493D-B9B1-C09BF7865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CD29-CDB3-439E-9A00-0A6257B0945E}" type="datetimeFigureOut">
              <a:rPr lang="en-GB" smtClean="0"/>
              <a:t>12/03/2022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1D21-22E6-45DD-B55E-E7BDDF96E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8600-0CB6-4B57-9D3A-391DCD905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370B-3B90-4534-86B7-F27E72B3D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Hangman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Pregame loop menu options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76524-E3DF-433D-A239-AA36893F4A15}"/>
              </a:ext>
            </a:extLst>
          </p:cNvPr>
          <p:cNvSpPr/>
          <p:nvPr/>
        </p:nvSpPr>
        <p:spPr>
          <a:xfrm>
            <a:off x="1205344" y="2348343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Play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FE3C9-77FF-4138-B93B-1435AF375401}"/>
              </a:ext>
            </a:extLst>
          </p:cNvPr>
          <p:cNvSpPr/>
          <p:nvPr/>
        </p:nvSpPr>
        <p:spPr>
          <a:xfrm>
            <a:off x="7751616" y="2348342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Quit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268CF0-5B99-4B8C-AA04-01CCF411CBFE}"/>
              </a:ext>
            </a:extLst>
          </p:cNvPr>
          <p:cNvSpPr/>
          <p:nvPr/>
        </p:nvSpPr>
        <p:spPr>
          <a:xfrm>
            <a:off x="4478479" y="2348341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Options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DDBA28-5E98-4A24-AD0E-414BD4E3C327}"/>
              </a:ext>
            </a:extLst>
          </p:cNvPr>
          <p:cNvSpPr/>
          <p:nvPr/>
        </p:nvSpPr>
        <p:spPr>
          <a:xfrm>
            <a:off x="1205343" y="3465365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+mn-lt"/>
                <a:cs typeface="+mn-lt"/>
              </a:rPr>
              <a:t>Initialize game state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8F2F99-008D-4418-9B64-4B5BB1AAE016}"/>
              </a:ext>
            </a:extLst>
          </p:cNvPr>
          <p:cNvSpPr/>
          <p:nvPr/>
        </p:nvSpPr>
        <p:spPr>
          <a:xfrm>
            <a:off x="1205342" y="4582387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Game loop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FF7BE-0DAD-4AD6-832C-F6DA99FD1312}"/>
              </a:ext>
            </a:extLst>
          </p:cNvPr>
          <p:cNvSpPr/>
          <p:nvPr/>
        </p:nvSpPr>
        <p:spPr>
          <a:xfrm>
            <a:off x="4487138" y="3465365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Difficulty scale option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E544E9-040E-45CF-B34A-0643A3BFA3B9}"/>
              </a:ext>
            </a:extLst>
          </p:cNvPr>
          <p:cNvSpPr/>
          <p:nvPr/>
        </p:nvSpPr>
        <p:spPr>
          <a:xfrm>
            <a:off x="7751615" y="3465364"/>
            <a:ext cx="322984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Close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69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Initialize game state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Set the file to pull words from based off the difficulty scale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64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Difficulty scale option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Get the user to enter an integer for the difficulty</a:t>
            </a:r>
          </a:p>
        </p:txBody>
      </p:sp>
    </p:spTree>
    <p:extLst>
      <p:ext uri="{BB962C8B-B14F-4D97-AF65-F5344CB8AC3E}">
        <p14:creationId xmlns:p14="http://schemas.microsoft.com/office/powerpoint/2010/main" val="314497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Game loop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848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Game loop menu options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76524-E3DF-433D-A239-AA36893F4A15}"/>
              </a:ext>
            </a:extLst>
          </p:cNvPr>
          <p:cNvSpPr/>
          <p:nvPr/>
        </p:nvSpPr>
        <p:spPr>
          <a:xfrm>
            <a:off x="1205344" y="3084366"/>
            <a:ext cx="4849091" cy="8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Continue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44AB7-5713-48BD-A8D5-64BBF03AF7FC}"/>
              </a:ext>
            </a:extLst>
          </p:cNvPr>
          <p:cNvSpPr/>
          <p:nvPr/>
        </p:nvSpPr>
        <p:spPr>
          <a:xfrm>
            <a:off x="6132366" y="3084365"/>
            <a:ext cx="4849091" cy="8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Quit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CBA13-C97F-4974-89C9-C609982ACDCF}"/>
              </a:ext>
            </a:extLst>
          </p:cNvPr>
          <p:cNvSpPr/>
          <p:nvPr/>
        </p:nvSpPr>
        <p:spPr>
          <a:xfrm>
            <a:off x="1205344" y="4002230"/>
            <a:ext cx="4849091" cy="8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Get the letter guess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875C2-BABA-4459-8D33-F5E808A72605}"/>
              </a:ext>
            </a:extLst>
          </p:cNvPr>
          <p:cNvSpPr/>
          <p:nvPr/>
        </p:nvSpPr>
        <p:spPr>
          <a:xfrm>
            <a:off x="6132366" y="4002229"/>
            <a:ext cx="4849091" cy="8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Exit game loop and go back to pregame loop options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57E66-2B10-48F2-A76C-8D15C572F14A}"/>
              </a:ext>
            </a:extLst>
          </p:cNvPr>
          <p:cNvSpPr/>
          <p:nvPr/>
        </p:nvSpPr>
        <p:spPr>
          <a:xfrm>
            <a:off x="1205343" y="4920093"/>
            <a:ext cx="4849091" cy="8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Update game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476E6-62DB-4270-BFDB-D55224E6B9B8}"/>
              </a:ext>
            </a:extLst>
          </p:cNvPr>
          <p:cNvSpPr/>
          <p:nvPr/>
        </p:nvSpPr>
        <p:spPr>
          <a:xfrm>
            <a:off x="1205343" y="2157842"/>
            <a:ext cx="9776114" cy="848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for lose condition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A0F3B-F940-4B63-9757-ABF4A139F8E9}"/>
              </a:ext>
            </a:extLst>
          </p:cNvPr>
          <p:cNvSpPr/>
          <p:nvPr/>
        </p:nvSpPr>
        <p:spPr>
          <a:xfrm>
            <a:off x="1205342" y="5829297"/>
            <a:ext cx="4849091" cy="8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for win condition</a:t>
            </a:r>
          </a:p>
        </p:txBody>
      </p:sp>
    </p:spTree>
    <p:extLst>
      <p:ext uri="{BB962C8B-B14F-4D97-AF65-F5344CB8AC3E}">
        <p14:creationId xmlns:p14="http://schemas.microsoft.com/office/powerpoint/2010/main" val="391853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Update game state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for (if any) the location/s where the guessed letter is in the word to guess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9FEAD-D4E9-4DD0-9699-EA823B135995}"/>
              </a:ext>
            </a:extLst>
          </p:cNvPr>
          <p:cNvSpPr/>
          <p:nvPr/>
        </p:nvSpPr>
        <p:spPr>
          <a:xfrm>
            <a:off x="1205344" y="2374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Increment the current attempt by one</a:t>
            </a:r>
          </a:p>
        </p:txBody>
      </p:sp>
    </p:spTree>
    <p:extLst>
      <p:ext uri="{BB962C8B-B14F-4D97-AF65-F5344CB8AC3E}">
        <p14:creationId xmlns:p14="http://schemas.microsoft.com/office/powerpoint/2010/main" val="378870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for win 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if the letters the player have guessed equals the corresponding letters in the word to guess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9FEAD-D4E9-4DD0-9699-EA823B135995}"/>
              </a:ext>
            </a:extLst>
          </p:cNvPr>
          <p:cNvSpPr/>
          <p:nvPr/>
        </p:nvSpPr>
        <p:spPr>
          <a:xfrm>
            <a:off x="1205344" y="2374320"/>
            <a:ext cx="484909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If true display a win message, the number of attempts and the completed 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C0135-AA96-4910-AFC4-302E246CD888}"/>
              </a:ext>
            </a:extLst>
          </p:cNvPr>
          <p:cNvSpPr/>
          <p:nvPr/>
        </p:nvSpPr>
        <p:spPr>
          <a:xfrm>
            <a:off x="6132366" y="2374319"/>
            <a:ext cx="484909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If false, go to game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A4011-0A2C-4FEA-A157-3BA6F42A289A}"/>
              </a:ext>
            </a:extLst>
          </p:cNvPr>
          <p:cNvSpPr/>
          <p:nvPr/>
        </p:nvSpPr>
        <p:spPr>
          <a:xfrm>
            <a:off x="1205344" y="3508661"/>
            <a:ext cx="484909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Goto pregame loop menu options</a:t>
            </a:r>
          </a:p>
        </p:txBody>
      </p:sp>
    </p:spTree>
    <p:extLst>
      <p:ext uri="{BB962C8B-B14F-4D97-AF65-F5344CB8AC3E}">
        <p14:creationId xmlns:p14="http://schemas.microsoft.com/office/powerpoint/2010/main" val="201558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DC557-D323-4CEA-9E5B-4D63F7C0E8DD}"/>
              </a:ext>
            </a:extLst>
          </p:cNvPr>
          <p:cNvSpPr/>
          <p:nvPr/>
        </p:nvSpPr>
        <p:spPr>
          <a:xfrm>
            <a:off x="79663" y="71003"/>
            <a:ext cx="12036135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for lose 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F5F4B-4D03-40CA-AF65-960F9240E1CD}"/>
              </a:ext>
            </a:extLst>
          </p:cNvPr>
          <p:cNvSpPr/>
          <p:nvPr/>
        </p:nvSpPr>
        <p:spPr>
          <a:xfrm>
            <a:off x="1205344" y="1231320"/>
            <a:ext cx="9776114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Check if the current attempt is greater than the maximum attempts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9FEAD-D4E9-4DD0-9699-EA823B135995}"/>
              </a:ext>
            </a:extLst>
          </p:cNvPr>
          <p:cNvSpPr/>
          <p:nvPr/>
        </p:nvSpPr>
        <p:spPr>
          <a:xfrm>
            <a:off x="1205344" y="2374320"/>
            <a:ext cx="484909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If true display a lose message and the complete 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C0135-AA96-4910-AFC4-302E246CD888}"/>
              </a:ext>
            </a:extLst>
          </p:cNvPr>
          <p:cNvSpPr/>
          <p:nvPr/>
        </p:nvSpPr>
        <p:spPr>
          <a:xfrm>
            <a:off x="6132366" y="2374319"/>
            <a:ext cx="484909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If false, go to game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A4011-0A2C-4FEA-A157-3BA6F42A289A}"/>
              </a:ext>
            </a:extLst>
          </p:cNvPr>
          <p:cNvSpPr/>
          <p:nvPr/>
        </p:nvSpPr>
        <p:spPr>
          <a:xfrm>
            <a:off x="1205344" y="3508661"/>
            <a:ext cx="4849091" cy="1056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cs typeface="Calibri"/>
              </a:rPr>
              <a:t>Goto pregame loop menu options</a:t>
            </a:r>
          </a:p>
        </p:txBody>
      </p:sp>
    </p:spTree>
    <p:extLst>
      <p:ext uri="{BB962C8B-B14F-4D97-AF65-F5344CB8AC3E}">
        <p14:creationId xmlns:p14="http://schemas.microsoft.com/office/powerpoint/2010/main" val="137262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Andrae Banwo 16</dc:creator>
  <cp:lastModifiedBy>Andrae Banwo 16</cp:lastModifiedBy>
  <cp:revision>307</cp:revision>
  <dcterms:created xsi:type="dcterms:W3CDTF">2022-03-11T09:25:04Z</dcterms:created>
  <dcterms:modified xsi:type="dcterms:W3CDTF">2022-03-12T12:43:15Z</dcterms:modified>
</cp:coreProperties>
</file>