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44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76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1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76DD-84B2-485D-8C59-A8962A9AC81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E7CBD0-A8E0-42F0-8C55-ADF1D916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testing" TargetMode="External"/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cedure_(computer_science)" TargetMode="External"/><Relationship Id="rId5" Type="http://schemas.openxmlformats.org/officeDocument/2006/relationships/hyperlink" Target="https://en.wikipedia.org/wiki/Modular_programming" TargetMode="External"/><Relationship Id="rId4" Type="http://schemas.openxmlformats.org/officeDocument/2006/relationships/hyperlink" Target="https://en.wikipedia.org/wiki/Source_cod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Tenants Association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600" dirty="0" smtClean="0"/>
              <a:t>Software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3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09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Unit test for </a:t>
            </a:r>
            <a:r>
              <a:rPr lang="en-US" dirty="0" smtClean="0"/>
              <a:t>paid invoices </a:t>
            </a:r>
            <a:r>
              <a:rPr lang="en-US" dirty="0"/>
              <a:t>with </a:t>
            </a:r>
            <a:r>
              <a:rPr lang="en-US" dirty="0" smtClean="0"/>
              <a:t>price lower </a:t>
            </a:r>
            <a:r>
              <a:rPr lang="en-US" dirty="0"/>
              <a:t>then </a:t>
            </a:r>
            <a:r>
              <a:rPr lang="en-US" dirty="0" smtClean="0"/>
              <a:t>300$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0692"/>
            <a:ext cx="8596668" cy="3880773"/>
          </a:xfrm>
        </p:spPr>
        <p:txBody>
          <a:bodyPr/>
          <a:lstStyle/>
          <a:p>
            <a:r>
              <a:rPr lang="en-US" dirty="0"/>
              <a:t>For this method, you are supposed to introduce by hand some details regarding the </a:t>
            </a:r>
            <a:r>
              <a:rPr lang="en-US" dirty="0" smtClean="0"/>
              <a:t>apartments </a:t>
            </a:r>
            <a:r>
              <a:rPr lang="en-US" dirty="0"/>
              <a:t>and a list of </a:t>
            </a:r>
            <a:r>
              <a:rPr lang="en-US" dirty="0" smtClean="0"/>
              <a:t>invoices.</a:t>
            </a:r>
            <a:endParaRPr lang="en-US" dirty="0"/>
          </a:p>
          <a:p>
            <a:r>
              <a:rPr lang="en-US" dirty="0" smtClean="0"/>
              <a:t>The fields that are important for one invoice are: price and status.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8" y="2453405"/>
            <a:ext cx="6463775" cy="3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9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89" y="418875"/>
            <a:ext cx="8596668" cy="3880773"/>
          </a:xfrm>
        </p:spPr>
        <p:txBody>
          <a:bodyPr/>
          <a:lstStyle/>
          <a:p>
            <a:r>
              <a:rPr lang="en-US" dirty="0"/>
              <a:t>After that, in the </a:t>
            </a:r>
            <a:r>
              <a:rPr lang="en-US" dirty="0" smtClean="0"/>
              <a:t>Apartment </a:t>
            </a:r>
            <a:r>
              <a:rPr lang="en-US" dirty="0"/>
              <a:t>model, there is implemented the method that </a:t>
            </a:r>
            <a:r>
              <a:rPr lang="en-US" dirty="0" smtClean="0"/>
              <a:t>computes </a:t>
            </a:r>
            <a:r>
              <a:rPr lang="en-US" dirty="0"/>
              <a:t>if the </a:t>
            </a:r>
            <a:r>
              <a:rPr lang="en-US" dirty="0" smtClean="0"/>
              <a:t>invoice price </a:t>
            </a:r>
            <a:r>
              <a:rPr lang="en-US" dirty="0"/>
              <a:t>is </a:t>
            </a:r>
            <a:r>
              <a:rPr lang="en-US" dirty="0" smtClean="0"/>
              <a:t>&lt;300 and it is paid.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9" y="1349711"/>
            <a:ext cx="7102455" cy="2712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851" y="4493623"/>
            <a:ext cx="607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assert part, it is verify if the number </a:t>
            </a:r>
            <a:r>
              <a:rPr lang="en-US"/>
              <a:t>of </a:t>
            </a:r>
            <a:r>
              <a:rPr lang="en-US" smtClean="0"/>
              <a:t>paid invoices </a:t>
            </a:r>
            <a:r>
              <a:rPr lang="en-US" dirty="0"/>
              <a:t>with their </a:t>
            </a:r>
            <a:r>
              <a:rPr lang="en-US" smtClean="0"/>
              <a:t>price &lt; 300, </a:t>
            </a:r>
            <a:r>
              <a:rPr lang="en-US" dirty="0"/>
              <a:t>is the expected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7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/>
              <a:t>The </a:t>
            </a:r>
            <a:r>
              <a:rPr lang="en-US" sz="2000" b="1" dirty="0"/>
              <a:t>automatic tests that we presented are automatic end to end tests, being executed automatic actions on the graphical interface.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We </a:t>
            </a:r>
            <a:r>
              <a:rPr lang="en-US" sz="2000" b="1" dirty="0"/>
              <a:t>used the Selenium framework for the effective execution of </a:t>
            </a:r>
            <a:r>
              <a:rPr lang="en-US" sz="2000" b="1" dirty="0" smtClean="0"/>
              <a:t>actions.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87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First automated </a:t>
            </a:r>
            <a:r>
              <a:rPr lang="en-US" sz="2000" b="1" dirty="0" smtClean="0"/>
              <a:t>test is </a:t>
            </a:r>
            <a:r>
              <a:rPr lang="en-US" sz="2000" b="1" dirty="0"/>
              <a:t>based on the building page</a:t>
            </a:r>
          </a:p>
          <a:p>
            <a:pPr lvl="1"/>
            <a:r>
              <a:rPr lang="en-US" dirty="0"/>
              <a:t>This test is implemented in order to see if the details of a building is added correctly in the building list.</a:t>
            </a:r>
          </a:p>
          <a:p>
            <a:pPr lvl="1"/>
            <a:r>
              <a:rPr lang="en-US" dirty="0"/>
              <a:t>In order to do that, first the user should log in to the site, go to add building details and then create the first building.</a:t>
            </a:r>
          </a:p>
          <a:p>
            <a:pPr lvl="1"/>
            <a:r>
              <a:rPr lang="en-US" dirty="0"/>
              <a:t>The test will pass if it find the data for the building that the user introduced.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Street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Street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92" y="361399"/>
            <a:ext cx="5888022" cy="5664931"/>
          </a:xfrm>
        </p:spPr>
      </p:pic>
      <p:sp>
        <p:nvSpPr>
          <p:cNvPr id="5" name="TextBox 4"/>
          <p:cNvSpPr txBox="1"/>
          <p:nvPr/>
        </p:nvSpPr>
        <p:spPr>
          <a:xfrm>
            <a:off x="400594" y="661851"/>
            <a:ext cx="28738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Initialize the chrome driver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the site to the home page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on to the log in page and sign in a user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to the add building details page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random data for a building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See if the data that was introduce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2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Apartment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Second automated test based on the apartment details</a:t>
            </a:r>
          </a:p>
          <a:p>
            <a:r>
              <a:rPr lang="en-US" dirty="0" smtClean="0"/>
              <a:t>Here, the same method is applied. </a:t>
            </a:r>
          </a:p>
          <a:p>
            <a:r>
              <a:rPr lang="en-US" dirty="0" smtClean="0"/>
              <a:t>The test verify if the apartment details are introduced in the list.</a:t>
            </a:r>
          </a:p>
          <a:p>
            <a:r>
              <a:rPr lang="en-US" dirty="0"/>
              <a:t>In order to do that, first the user should log in to the site, go to add apartment</a:t>
            </a:r>
            <a:r>
              <a:rPr lang="en-US" dirty="0" smtClean="0"/>
              <a:t> </a:t>
            </a:r>
            <a:r>
              <a:rPr lang="en-US" dirty="0"/>
              <a:t>details and then create the first apartment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the apartment model is link to the user model and to the building model.</a:t>
            </a:r>
          </a:p>
          <a:p>
            <a:r>
              <a:rPr lang="en-US" dirty="0" smtClean="0"/>
              <a:t>So, when we create the apartment details, we do not need to allocate random data to some fields.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partment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Apartment 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number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09" y="670560"/>
            <a:ext cx="6408300" cy="5336631"/>
          </a:xfrm>
        </p:spPr>
      </p:pic>
      <p:sp>
        <p:nvSpPr>
          <p:cNvPr id="6" name="TextBox 5"/>
          <p:cNvSpPr txBox="1"/>
          <p:nvPr/>
        </p:nvSpPr>
        <p:spPr>
          <a:xfrm>
            <a:off x="583474" y="609600"/>
            <a:ext cx="37272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 the chrome driver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the site to the home page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on to the log in page and sign in a user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the add </a:t>
            </a:r>
            <a:r>
              <a:rPr lang="en-US" dirty="0" smtClean="0"/>
              <a:t>apartment </a:t>
            </a:r>
            <a:r>
              <a:rPr lang="en-US" dirty="0"/>
              <a:t>details page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data </a:t>
            </a:r>
            <a:r>
              <a:rPr lang="en-US" dirty="0"/>
              <a:t>for a </a:t>
            </a:r>
            <a:r>
              <a:rPr lang="en-US" dirty="0" smtClean="0"/>
              <a:t>apartment. Here the username should be the same as for the email field in the log in page. And the building id can be 1.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See if the data that was introduce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3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/>
              </a:rPr>
              <a:t>computer programming</a:t>
            </a:r>
            <a:r>
              <a:rPr lang="en-US" dirty="0"/>
              <a:t>, unit testing is a </a:t>
            </a:r>
            <a:r>
              <a:rPr lang="en-US" dirty="0">
                <a:hlinkClick r:id="rId3" tooltip="Software testing"/>
              </a:rPr>
              <a:t>software testing</a:t>
            </a:r>
            <a:r>
              <a:rPr lang="en-US" dirty="0"/>
              <a:t> method by which individual units of </a:t>
            </a:r>
            <a:r>
              <a:rPr lang="en-US" dirty="0">
                <a:hlinkClick r:id="rId4" tooltip="Source code"/>
              </a:rPr>
              <a:t>source code</a:t>
            </a:r>
            <a:r>
              <a:rPr lang="en-US" dirty="0"/>
              <a:t>—sets of one or more computer program </a:t>
            </a:r>
            <a:r>
              <a:rPr lang="en-US" dirty="0">
                <a:hlinkClick r:id="rId5" tooltip="Modular programming"/>
              </a:rPr>
              <a:t>modules</a:t>
            </a:r>
            <a:r>
              <a:rPr lang="en-US" dirty="0"/>
              <a:t> together with associated control data, usage </a:t>
            </a:r>
            <a:r>
              <a:rPr lang="en-US" dirty="0">
                <a:hlinkClick r:id="rId6" tooltip="Procedure (computer science)"/>
              </a:rPr>
              <a:t>procedures</a:t>
            </a:r>
            <a:r>
              <a:rPr lang="en-US" dirty="0"/>
              <a:t>, and operating procedures—are tested to determine whether they are fit for use</a:t>
            </a:r>
            <a:r>
              <a:rPr lang="en-US" dirty="0"/>
              <a:t>.</a:t>
            </a:r>
          </a:p>
          <a:p>
            <a:r>
              <a:rPr lang="en-US" dirty="0"/>
              <a:t>The goal of unit testing is to isolate each part of the program and show that the individual parts are correct</a:t>
            </a:r>
            <a:r>
              <a:rPr lang="en-US" dirty="0" smtClean="0"/>
              <a:t>.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Every unit test is composed from 3 parts: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Arrange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</a:rPr>
              <a:t>assert</a:t>
            </a:r>
          </a:p>
          <a:p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6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674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Unit test for apartments with apartment number grater then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 smtClean="0"/>
              <a:t>For this method, you are supposed to introduce by hand some details regarding the building and a list of apartments.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8" y="2202142"/>
            <a:ext cx="6407681" cy="42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9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20" y="305663"/>
            <a:ext cx="8596668" cy="3880773"/>
          </a:xfrm>
        </p:spPr>
        <p:txBody>
          <a:bodyPr/>
          <a:lstStyle/>
          <a:p>
            <a:r>
              <a:rPr lang="en-US" dirty="0" smtClean="0"/>
              <a:t>After that, in the Building model, there is implemented the method that computes if the apartment number is &gt;= 2.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9" y="1152484"/>
            <a:ext cx="6233700" cy="2187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620" y="3840480"/>
            <a:ext cx="673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assert part, it is verify if the number of apartments with their apartment number &gt;= 2, is the expected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07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534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Tenants Association</vt:lpstr>
      <vt:lpstr>Automated Test</vt:lpstr>
      <vt:lpstr>Building test </vt:lpstr>
      <vt:lpstr>PowerPoint Presentation</vt:lpstr>
      <vt:lpstr>Apartment Test</vt:lpstr>
      <vt:lpstr>PowerPoint Presentation</vt:lpstr>
      <vt:lpstr>Unit Tests</vt:lpstr>
      <vt:lpstr>Unit test for apartments with apartment number grater then 2</vt:lpstr>
      <vt:lpstr>PowerPoint Presentation</vt:lpstr>
      <vt:lpstr>Unit test for paid invoices with price lower then 300$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Tenants Association</dc:title>
  <dc:creator>Windows User</dc:creator>
  <cp:lastModifiedBy>Windows User</cp:lastModifiedBy>
  <cp:revision>21</cp:revision>
  <dcterms:created xsi:type="dcterms:W3CDTF">2021-05-25T10:44:37Z</dcterms:created>
  <dcterms:modified xsi:type="dcterms:W3CDTF">2021-05-25T14:02:06Z</dcterms:modified>
</cp:coreProperties>
</file>