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10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73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7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77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6642F0-6A79-45FD-99FF-E2D30B1ECCB4}" type="datetimeFigureOut">
              <a:rPr lang="en-US" smtClean="0"/>
              <a:t>05/13/2021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BF85114-CE2C-4345-B47B-A928979E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6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Tenants 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Dragoi</a:t>
            </a:r>
            <a:r>
              <a:rPr lang="en-US" dirty="0"/>
              <a:t> </a:t>
            </a:r>
            <a:r>
              <a:rPr lang="en-US" dirty="0" err="1"/>
              <a:t>edith</a:t>
            </a:r>
            <a:endParaRPr lang="en-US" dirty="0"/>
          </a:p>
          <a:p>
            <a:r>
              <a:rPr lang="en-US" dirty="0" err="1"/>
              <a:t>Enoiu</a:t>
            </a:r>
            <a:r>
              <a:rPr lang="en-US" dirty="0"/>
              <a:t> </a:t>
            </a:r>
            <a:r>
              <a:rPr lang="en-US" dirty="0" err="1"/>
              <a:t>andra</a:t>
            </a:r>
            <a:endParaRPr lang="en-US" dirty="0"/>
          </a:p>
          <a:p>
            <a:r>
              <a:rPr lang="en-US" dirty="0" err="1"/>
              <a:t>Costache</a:t>
            </a:r>
            <a:r>
              <a:rPr lang="en-US" dirty="0"/>
              <a:t> </a:t>
            </a:r>
            <a:r>
              <a:rPr lang="en-US" dirty="0" err="1"/>
              <a:t>theodor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6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625F7E6-EFC2-434A-B77E-50468A41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Paid / Unpaid Invoices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474F40EE-2EF2-4D78-A5CC-B816114FA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49" y="2669840"/>
            <a:ext cx="7667625" cy="3099420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6D69243-B2C0-420A-BD3D-BCF4758ACFC5}"/>
              </a:ext>
            </a:extLst>
          </p:cNvPr>
          <p:cNvSpPr txBox="1"/>
          <p:nvPr/>
        </p:nvSpPr>
        <p:spPr>
          <a:xfrm>
            <a:off x="123826" y="2669840"/>
            <a:ext cx="411044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page is also just for administrator. Here she/he can keep track of any of the invoices. There are generated the reports about the paid or unpaid invoices whit some data/information. </a:t>
            </a:r>
          </a:p>
        </p:txBody>
      </p:sp>
    </p:spTree>
    <p:extLst>
      <p:ext uri="{BB962C8B-B14F-4D97-AF65-F5344CB8AC3E}">
        <p14:creationId xmlns:p14="http://schemas.microsoft.com/office/powerpoint/2010/main" val="388232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EEA4D14-01BE-4B76-A266-D265FCBA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invoices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00438D8C-6661-479B-9EC7-FD96FD34B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661112"/>
            <a:ext cx="7419974" cy="2859782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C4369F08-0F48-4A4F-89A4-36E6B38A4867}"/>
              </a:ext>
            </a:extLst>
          </p:cNvPr>
          <p:cNvSpPr txBox="1"/>
          <p:nvPr/>
        </p:nvSpPr>
        <p:spPr>
          <a:xfrm>
            <a:off x="352426" y="2693324"/>
            <a:ext cx="411044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page is used by the user to pay invoices. Here he/she cand see details about the invoices and choose to pay them.</a:t>
            </a:r>
          </a:p>
        </p:txBody>
      </p:sp>
    </p:spTree>
    <p:extLst>
      <p:ext uri="{BB962C8B-B14F-4D97-AF65-F5344CB8AC3E}">
        <p14:creationId xmlns:p14="http://schemas.microsoft.com/office/powerpoint/2010/main" val="383579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57E1CC4-5EBC-49D2-815C-0F7147A0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24386454-7950-42E9-B547-988DF80F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166" y="2376227"/>
            <a:ext cx="3777960" cy="3508105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FA78AFA2-2FDA-4669-9014-F3DE67768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69" y="2376227"/>
            <a:ext cx="3376796" cy="4168550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F5643C2E-F9DB-46F1-8A05-4FBF50FC0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62" y="2376227"/>
            <a:ext cx="3727606" cy="3594741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5FCE256E-94DE-4EDC-8143-044AFDE53A59}"/>
              </a:ext>
            </a:extLst>
          </p:cNvPr>
          <p:cNvSpPr txBox="1"/>
          <p:nvPr/>
        </p:nvSpPr>
        <p:spPr>
          <a:xfrm>
            <a:off x="6175383" y="828100"/>
            <a:ext cx="411044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and admin have access to a profile page where they can change the email, password or add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20955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Authentification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265396" cy="38639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2 types of user: </a:t>
            </a:r>
            <a:r>
              <a:rPr lang="en-US" b="1" dirty="0"/>
              <a:t>normal user</a:t>
            </a:r>
            <a:r>
              <a:rPr lang="en-US" dirty="0"/>
              <a:t> and </a:t>
            </a:r>
            <a:r>
              <a:rPr lang="en-US" b="1" dirty="0"/>
              <a:t>administrator</a:t>
            </a:r>
          </a:p>
          <a:p>
            <a:r>
              <a:rPr lang="en-US" dirty="0"/>
              <a:t>Each type of user have different access to the site</a:t>
            </a:r>
          </a:p>
          <a:p>
            <a:r>
              <a:rPr lang="en-US" b="1" dirty="0"/>
              <a:t>Normal user </a:t>
            </a:r>
            <a:r>
              <a:rPr lang="en-US" dirty="0"/>
              <a:t>can see: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Add building details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Add apartment details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Pay invoices</a:t>
            </a:r>
          </a:p>
          <a:p>
            <a:r>
              <a:rPr lang="en-US" b="1" dirty="0"/>
              <a:t>Admin </a:t>
            </a:r>
            <a:r>
              <a:rPr lang="en-US" dirty="0"/>
              <a:t>has access to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Manage invoice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See list of buildings. Edit and delete them.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See list of apartments. Edit and delete them.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See list of reports about paid/unpaid invoices.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1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2418C41-CBD5-4B28-BF05-69E8AA1D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C5CA6B2C-149F-4BEE-9759-1A232C6CF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78" y="2612515"/>
            <a:ext cx="7896083" cy="3097405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C844DE47-858A-4A79-9EE4-1B01E7713BEB}"/>
              </a:ext>
            </a:extLst>
          </p:cNvPr>
          <p:cNvSpPr txBox="1"/>
          <p:nvPr/>
        </p:nvSpPr>
        <p:spPr>
          <a:xfrm>
            <a:off x="451239" y="2612515"/>
            <a:ext cx="3135086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 the home page the user if is not logged in then he/she will not have access to other features.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the user is logged in as user then he/she will be able to see their profile and see/pay the invoices.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the user is logged in as admin then he/she can manage invoices, see reports and also see the profile page.</a:t>
            </a:r>
          </a:p>
        </p:txBody>
      </p:sp>
    </p:spTree>
    <p:extLst>
      <p:ext uri="{BB962C8B-B14F-4D97-AF65-F5344CB8AC3E}">
        <p14:creationId xmlns:p14="http://schemas.microsoft.com/office/powerpoint/2010/main" val="108508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9680" y="2490650"/>
            <a:ext cx="3135086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 the register page, any user can create an account in order to use the features of the site.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The requirements for making an account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email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Password that contains at least: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 uppercase,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 lowercase,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 digit and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 special character.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8C33A7F9-69FD-42BC-B37C-BC591F3C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378" y="1680632"/>
            <a:ext cx="3227406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3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705" y="2490221"/>
            <a:ext cx="3309257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you successfully made an account, you can log in to the site.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Here, you have the option for remember me and forgot password.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logging in, there will be available a profile page.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A2FFFBE8-225A-41E5-B29F-8712F42A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040" y="2490221"/>
            <a:ext cx="2851712" cy="38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8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building details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309" y="2624183"/>
            <a:ext cx="3953691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form is meant to add the building details (street name, street number and building number).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 both the user and the admin have access.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introducing all the details, only the admin can see the list of all the buildings.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4AC1A246-D747-44D6-B506-12C70557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707" y="2418080"/>
            <a:ext cx="2935800" cy="41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3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buildings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71" y="2490288"/>
            <a:ext cx="6073422" cy="3416300"/>
          </a:xfrm>
        </p:spPr>
      </p:pic>
      <p:sp>
        <p:nvSpPr>
          <p:cNvPr id="5" name="TextBox 4"/>
          <p:cNvSpPr txBox="1"/>
          <p:nvPr/>
        </p:nvSpPr>
        <p:spPr>
          <a:xfrm>
            <a:off x="644435" y="3779519"/>
            <a:ext cx="403206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page, the admin can edit, delete, or see details in other form for every building in the list.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591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apartment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8227" y="2316479"/>
            <a:ext cx="3500574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This form is meant to add the apartment details (apartment number, user details and building number).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One apartment belongs to one user, so the data for the user are mandatory.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Here both the user and the admin have access.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After introducing all the details, only the admin can see the list of all the apartments, from where he/she can edit, delete, or see details in other form for every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apartement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 the list.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C9285B4A-D85B-49E0-ADD9-321183DE8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286" y="2316479"/>
            <a:ext cx="2791081" cy="453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 Invoice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725" y="2371855"/>
            <a:ext cx="4110446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form is meant for only the administrator to send invoices to one user.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completing the form, he/she will be ale to see all the invoices that are send and also edit/delete them.</a:t>
            </a: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CB6B3D64-A1E0-4C83-856E-11A81406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76" y="1611099"/>
            <a:ext cx="6836912" cy="2652864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B52E4885-01A4-42AC-BCF6-82D5CBBC9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76" y="4380527"/>
            <a:ext cx="6705600" cy="24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09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</TotalTime>
  <Words>564</Words>
  <Application>Microsoft Office PowerPoint</Application>
  <PresentationFormat>Ecran lat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Tenants Association</vt:lpstr>
      <vt:lpstr>User Authentification</vt:lpstr>
      <vt:lpstr>Home page</vt:lpstr>
      <vt:lpstr>Register Page</vt:lpstr>
      <vt:lpstr>Log in Page</vt:lpstr>
      <vt:lpstr>Add building details Page</vt:lpstr>
      <vt:lpstr>List of buildings</vt:lpstr>
      <vt:lpstr>Add apartment details</vt:lpstr>
      <vt:lpstr>Manage Invoice</vt:lpstr>
      <vt:lpstr>Paid / Unpaid Invoices</vt:lpstr>
      <vt:lpstr>Pay invoices</vt:lpstr>
      <vt:lpstr>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Tenants Association</dc:title>
  <dc:creator>Windows User</dc:creator>
  <cp:lastModifiedBy>ENOIU D. C. ANDRA-MARIA</cp:lastModifiedBy>
  <cp:revision>15</cp:revision>
  <dcterms:created xsi:type="dcterms:W3CDTF">2021-05-12T16:33:07Z</dcterms:created>
  <dcterms:modified xsi:type="dcterms:W3CDTF">2021-05-13T15:36:35Z</dcterms:modified>
</cp:coreProperties>
</file>