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Accesează camera web a laptopului, pe care o vom folosi pentru a desena in aer, prin utilizarea diferitor obiecte(ex: un pix). Rezultatul desenat apare și pe camera web, dar și într-un canvas cu fundal alb. Iar pentru desenare ne putem alege diferite culori și putem sa stergem și ce am realizat.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Deque: –Modulul Deque face parte din biblioteca de colecții. Acesta dispune de metode de adăugare și eliminare a elementelor care pot fi invocate direct cu argumente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–Este folosit pentru delimitarea culorilor in canvas prin gestionarea punctelor de culori diferite. Aceste tablouri vor conține punctele unei anumite culori din tablou, care vor fi utilizate ulterior. pentru a desena pe pânză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OpenCV:---este folosit la accesarea camerei web, folosit in principiu si ca un canvas principal pe care se relizeaza desenele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—pentru crearea butoanelor culorilor si a butonului de stergere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— detectarea conturului obiectului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—afisarea ferestrelor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Numpy:--pentru declararea culorilor si retinerea lor intr-un array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–pentru realizarea desenelor in canvas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82bb789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82bb78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82bb7ba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82bb7b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82bb7ba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c82bb7b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352750" y="1580125"/>
            <a:ext cx="4450200" cy="9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CANVAS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310825" y="4040800"/>
            <a:ext cx="34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Echipa: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Cincu Andrada Maria Alexandra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Chira Andreea-Marina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35391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Descrierea Proiectului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Librariile Folosite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Output-ul Aplicatiei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Concluzii</a:t>
            </a:r>
            <a:endParaRPr b="1" sz="1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11800" y="414050"/>
            <a:ext cx="6648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Descriere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85800" y="2840050"/>
            <a:ext cx="5796900" cy="9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Aplicatia Air Canvas presupune desenarea in aer prin capturarea miscarii culorii unui marker folosind camera web.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Librarii folosite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049250" y="2080000"/>
            <a:ext cx="4012800" cy="15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Numpy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OpenCV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Collection-Deque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Output-ul Aplicatiei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58475" y="1642950"/>
            <a:ext cx="39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65525" y="2394125"/>
            <a:ext cx="3367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●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Web Cam( Tracking ) 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●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 Canvas( Paint)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Light"/>
              <a:buChar char="●"/>
            </a:pPr>
            <a:r>
              <a:rPr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 Canvas( Mask)</a:t>
            </a:r>
            <a:endParaRPr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390425" y="2249800"/>
            <a:ext cx="1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" y="910525"/>
            <a:ext cx="4475374" cy="3559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284100" y="99910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Web Cam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602325" y="3278525"/>
            <a:ext cx="243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Acesta este canvas-ul principal care captureaza obiectul si culoarea pentru afisarea desenelor.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284100" y="99910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Canvas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602325" y="3278525"/>
            <a:ext cx="243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Acesta este canvas-ul alb care afiseaza desenele din canvas-ul principal.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714850"/>
            <a:ext cx="4554080" cy="36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284100" y="99910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Canvas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602325" y="3278525"/>
            <a:ext cx="243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Acesta este canvas-ul negru care detecteaza obiectul si miscarea acestuia.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670450"/>
            <a:ext cx="4602024" cy="3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374900" y="20479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 multumim!</a:t>
            </a:r>
            <a:endParaRPr sz="42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