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9" r:id="rId3"/>
    <p:sldId id="258" r:id="rId4"/>
    <p:sldId id="265" r:id="rId5"/>
    <p:sldId id="266" r:id="rId6"/>
    <p:sldId id="267" r:id="rId7"/>
    <p:sldId id="268" r:id="rId8"/>
    <p:sldId id="270" r:id="rId9"/>
    <p:sldId id="272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BC58C-0C3E-C9C2-65D9-C25F6EDCF807}" v="266" dt="2020-03-23T15:14:52.184"/>
    <p1510:client id="{C4551991-4C0F-FAEF-48B4-E7C2E630A14B}" v="64" dt="2020-03-23T00:09:07.548"/>
    <p1510:client id="{F178A250-369B-49CE-593C-01D1398BC176}" v="8" dt="2020-03-23T00:01:15.990"/>
    <p1510:client id="{FD05683F-89B7-E35C-174E-0A88BB1C99EC}" v="63" dt="2020-03-23T15:22:2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34265-D007-4503-800E-887C095877A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Relatório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: 2020-02</a:t>
            </a:r>
            <a:endParaRPr lang="en-US" dirty="0">
              <a:ea typeface="+mj-e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E09D625-1AB4-483F-8000-1E59DF84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0" y="371721"/>
            <a:ext cx="8959861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1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09D625-1AB4-483F-8000-1E59DF84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6" y="606866"/>
            <a:ext cx="1678237" cy="594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1D717-EC7A-43B6-8DF4-C2EB4CC15E6D}"/>
              </a:ext>
            </a:extLst>
          </p:cNvPr>
          <p:cNvSpPr txBox="1"/>
          <p:nvPr/>
        </p:nvSpPr>
        <p:spPr>
          <a:xfrm>
            <a:off x="551986" y="1323278"/>
            <a:ext cx="6571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Selecting the last 10 placed in descending order of '</a:t>
            </a:r>
            <a:r>
              <a:rPr lang="en-US" b="1" dirty="0" err="1"/>
              <a:t>mm_points</a:t>
            </a:r>
            <a:r>
              <a:rPr lang="en-US" b="1" dirty="0"/>
              <a:t>'</a:t>
            </a:r>
            <a:endParaRPr lang="en-US" dirty="0"/>
          </a:p>
          <a:p>
            <a:pPr algn="l"/>
            <a:endParaRPr lang="en-US" b="1" dirty="0">
              <a:latin typeface="Helvetica Neue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8DDA4F2-998B-426E-A894-22A2FF02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8" y="1975004"/>
            <a:ext cx="5391614" cy="17649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6B31542-94C4-4124-BF1D-9BD27C7E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0" y="2210590"/>
            <a:ext cx="4276492" cy="39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09D625-1AB4-483F-8000-1E59DF84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38882"/>
            <a:ext cx="2743200" cy="9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ECC1258-A878-452B-A29D-0421F3C6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1" y="671706"/>
            <a:ext cx="10908722" cy="57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F0AB5EDE-BB8F-4C5B-96A5-27B9AA88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2" y="666093"/>
            <a:ext cx="10892882" cy="55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50F95C-D5A8-49D4-97FA-701244EE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3" y="671560"/>
            <a:ext cx="10892881" cy="55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A6F90CE-B610-4B31-9017-665C0260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2" y="671452"/>
            <a:ext cx="10892882" cy="55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8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2E9F1C8-F96E-4615-9BE7-3482BAA1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667293"/>
            <a:ext cx="10920760" cy="55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6B6F43-ABCA-4496-B2B1-BA4A5DDFE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5" b="382"/>
          <a:stretch/>
        </p:blipFill>
        <p:spPr>
          <a:xfrm>
            <a:off x="662183" y="704348"/>
            <a:ext cx="10930064" cy="55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09D625-1AB4-483F-8000-1E59DF84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6" y="606866"/>
            <a:ext cx="1678237" cy="59464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84671F5-E5E6-49F2-8EA3-AFC908B2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" y="2210590"/>
            <a:ext cx="4276492" cy="392364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DB9166A-0228-439A-A252-A628CE39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27" y="1973346"/>
            <a:ext cx="5577468" cy="12014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1D717-EC7A-43B6-8DF4-C2EB4CC15E6D}"/>
              </a:ext>
            </a:extLst>
          </p:cNvPr>
          <p:cNvSpPr txBox="1"/>
          <p:nvPr/>
        </p:nvSpPr>
        <p:spPr>
          <a:xfrm>
            <a:off x="551986" y="1323278"/>
            <a:ext cx="6571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Helvetica Neue"/>
                <a:ea typeface="Helvetica Neue"/>
                <a:cs typeface="Helvetica Neue"/>
              </a:rPr>
              <a:t>Grouping the entire base by 'level' and maximum achieved in decreasing 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6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09D625-1AB4-483F-8000-1E59DF84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6" y="606866"/>
            <a:ext cx="1678237" cy="594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1D717-EC7A-43B6-8DF4-C2EB4CC15E6D}"/>
              </a:ext>
            </a:extLst>
          </p:cNvPr>
          <p:cNvSpPr txBox="1"/>
          <p:nvPr/>
        </p:nvSpPr>
        <p:spPr>
          <a:xfrm>
            <a:off x="551986" y="1323278"/>
            <a:ext cx="6571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Selecting the top 10 in descending order of '</a:t>
            </a:r>
            <a:r>
              <a:rPr lang="en-US" b="1" dirty="0" err="1"/>
              <a:t>mm_points</a:t>
            </a:r>
            <a:r>
              <a:rPr lang="en-US" b="1" dirty="0"/>
              <a:t>'</a:t>
            </a:r>
            <a:endParaRPr lang="en-US" dirty="0"/>
          </a:p>
          <a:p>
            <a:pPr algn="l"/>
            <a:endParaRPr lang="en-US" b="1" dirty="0">
              <a:latin typeface="Helvetica Neue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429F8E-83E0-49C1-BAE0-6E2A098A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8" y="2210142"/>
            <a:ext cx="4285561" cy="39249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3D3D874-70F8-4C67-8552-CEBDDABB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030" y="1972125"/>
            <a:ext cx="5400907" cy="1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320</cp:revision>
  <dcterms:created xsi:type="dcterms:W3CDTF">2020-03-22T23:56:46Z</dcterms:created>
  <dcterms:modified xsi:type="dcterms:W3CDTF">2020-03-23T15:23:20Z</dcterms:modified>
</cp:coreProperties>
</file>