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74" r:id="rId2"/>
    <p:sldId id="275" r:id="rId3"/>
    <p:sldId id="276" r:id="rId4"/>
    <p:sldId id="280" r:id="rId5"/>
    <p:sldId id="258" r:id="rId6"/>
    <p:sldId id="279" r:id="rId7"/>
    <p:sldId id="264" r:id="rId8"/>
    <p:sldId id="265" r:id="rId9"/>
    <p:sldId id="277" r:id="rId10"/>
    <p:sldId id="278"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heen munshi" userId="252e8ba0ca5701c7" providerId="LiveId" clId="{DC28F6D7-CF89-4610-B8EC-E4B2C2CEAB11}"/>
    <pc:docChg chg="undo custSel addSld delSld modSld sldOrd modMainMaster">
      <pc:chgData name="farheen munshi" userId="252e8ba0ca5701c7" providerId="LiveId" clId="{DC28F6D7-CF89-4610-B8EC-E4B2C2CEAB11}" dt="2025-03-04T00:11:52.146" v="7675" actId="20577"/>
      <pc:docMkLst>
        <pc:docMk/>
      </pc:docMkLst>
      <pc:sldChg chg="modSp del mod modTransition setBg">
        <pc:chgData name="farheen munshi" userId="252e8ba0ca5701c7" providerId="LiveId" clId="{DC28F6D7-CF89-4610-B8EC-E4B2C2CEAB11}" dt="2025-03-02T06:42:33.117" v="6359" actId="2696"/>
        <pc:sldMkLst>
          <pc:docMk/>
          <pc:sldMk cId="4141224812" sldId="256"/>
        </pc:sldMkLst>
      </pc:sldChg>
      <pc:sldChg chg="modSp del mod modTransition setBg modShow">
        <pc:chgData name="farheen munshi" userId="252e8ba0ca5701c7" providerId="LiveId" clId="{DC28F6D7-CF89-4610-B8EC-E4B2C2CEAB11}" dt="2025-03-02T06:46:01.538" v="6381" actId="2696"/>
        <pc:sldMkLst>
          <pc:docMk/>
          <pc:sldMk cId="3766134948" sldId="257"/>
        </pc:sldMkLst>
      </pc:sldChg>
      <pc:sldChg chg="addSp delSp modSp new mod">
        <pc:chgData name="farheen munshi" userId="252e8ba0ca5701c7" providerId="LiveId" clId="{DC28F6D7-CF89-4610-B8EC-E4B2C2CEAB11}" dt="2025-03-04T00:05:26.507" v="7473" actId="27636"/>
        <pc:sldMkLst>
          <pc:docMk/>
          <pc:sldMk cId="1661605845" sldId="258"/>
        </pc:sldMkLst>
        <pc:spChg chg="mod">
          <ac:chgData name="farheen munshi" userId="252e8ba0ca5701c7" providerId="LiveId" clId="{DC28F6D7-CF89-4610-B8EC-E4B2C2CEAB11}" dt="2025-03-04T00:05:13.275" v="7447" actId="20577"/>
          <ac:spMkLst>
            <pc:docMk/>
            <pc:sldMk cId="1661605845" sldId="258"/>
            <ac:spMk id="2" creationId="{EC830A98-FE81-DF6F-A87D-0B7A6B9ACF7B}"/>
          </ac:spMkLst>
        </pc:spChg>
        <pc:spChg chg="add mod">
          <ac:chgData name="farheen munshi" userId="252e8ba0ca5701c7" providerId="LiveId" clId="{DC28F6D7-CF89-4610-B8EC-E4B2C2CEAB11}" dt="2025-03-04T00:05:26.507" v="7473" actId="27636"/>
          <ac:spMkLst>
            <pc:docMk/>
            <pc:sldMk cId="1661605845" sldId="258"/>
            <ac:spMk id="8" creationId="{FB47F2A4-FC91-2057-814C-BE5796F0613F}"/>
          </ac:spMkLst>
        </pc:spChg>
        <pc:picChg chg="add mod ord">
          <ac:chgData name="farheen munshi" userId="252e8ba0ca5701c7" providerId="LiveId" clId="{DC28F6D7-CF89-4610-B8EC-E4B2C2CEAB11}" dt="2025-02-26T15:15:03.937" v="4453" actId="1076"/>
          <ac:picMkLst>
            <pc:docMk/>
            <pc:sldMk cId="1661605845" sldId="258"/>
            <ac:picMk id="5" creationId="{12D2C3E3-06E0-A341-1D33-84388309F8DE}"/>
          </ac:picMkLst>
        </pc:picChg>
        <pc:picChg chg="add mod">
          <ac:chgData name="farheen munshi" userId="252e8ba0ca5701c7" providerId="LiveId" clId="{DC28F6D7-CF89-4610-B8EC-E4B2C2CEAB11}" dt="2025-02-26T15:15:18.199" v="4454" actId="1076"/>
          <ac:picMkLst>
            <pc:docMk/>
            <pc:sldMk cId="1661605845" sldId="258"/>
            <ac:picMk id="7" creationId="{CB4D33C7-08C7-4326-252F-FBC13F3C3E03}"/>
          </ac:picMkLst>
        </pc:picChg>
      </pc:sldChg>
      <pc:sldChg chg="modSp new del mod ord setBg">
        <pc:chgData name="farheen munshi" userId="252e8ba0ca5701c7" providerId="LiveId" clId="{DC28F6D7-CF89-4610-B8EC-E4B2C2CEAB11}" dt="2025-03-02T06:45:56.920" v="6380" actId="2696"/>
        <pc:sldMkLst>
          <pc:docMk/>
          <pc:sldMk cId="4164931173" sldId="259"/>
        </pc:sldMkLst>
      </pc:sldChg>
      <pc:sldChg chg="modSp new del mod ord setBg">
        <pc:chgData name="farheen munshi" userId="252e8ba0ca5701c7" providerId="LiveId" clId="{DC28F6D7-CF89-4610-B8EC-E4B2C2CEAB11}" dt="2025-03-02T07:14:20.860" v="6544" actId="2696"/>
        <pc:sldMkLst>
          <pc:docMk/>
          <pc:sldMk cId="2453015275" sldId="260"/>
        </pc:sldMkLst>
      </pc:sldChg>
      <pc:sldChg chg="modSp new del mod">
        <pc:chgData name="farheen munshi" userId="252e8ba0ca5701c7" providerId="LiveId" clId="{DC28F6D7-CF89-4610-B8EC-E4B2C2CEAB11}" dt="2025-02-24T02:50:37.101" v="321" actId="2696"/>
        <pc:sldMkLst>
          <pc:docMk/>
          <pc:sldMk cId="1965420095" sldId="261"/>
        </pc:sldMkLst>
      </pc:sldChg>
      <pc:sldChg chg="addSp delSp modSp new del mod">
        <pc:chgData name="farheen munshi" userId="252e8ba0ca5701c7" providerId="LiveId" clId="{DC28F6D7-CF89-4610-B8EC-E4B2C2CEAB11}" dt="2025-03-03T18:42:46.901" v="6664" actId="2696"/>
        <pc:sldMkLst>
          <pc:docMk/>
          <pc:sldMk cId="2972107209" sldId="262"/>
        </pc:sldMkLst>
      </pc:sldChg>
      <pc:sldChg chg="modSp new del mod">
        <pc:chgData name="farheen munshi" userId="252e8ba0ca5701c7" providerId="LiveId" clId="{DC28F6D7-CF89-4610-B8EC-E4B2C2CEAB11}" dt="2025-03-02T06:56:01.169" v="6412" actId="2696"/>
        <pc:sldMkLst>
          <pc:docMk/>
          <pc:sldMk cId="376225879" sldId="263"/>
        </pc:sldMkLst>
      </pc:sldChg>
      <pc:sldChg chg="addSp delSp modSp new mod ord">
        <pc:chgData name="farheen munshi" userId="252e8ba0ca5701c7" providerId="LiveId" clId="{DC28F6D7-CF89-4610-B8EC-E4B2C2CEAB11}" dt="2025-03-02T07:23:57.705" v="6613" actId="1076"/>
        <pc:sldMkLst>
          <pc:docMk/>
          <pc:sldMk cId="3096860913" sldId="264"/>
        </pc:sldMkLst>
        <pc:spChg chg="mod">
          <ac:chgData name="farheen munshi" userId="252e8ba0ca5701c7" providerId="LiveId" clId="{DC28F6D7-CF89-4610-B8EC-E4B2C2CEAB11}" dt="2025-03-02T07:05:04.919" v="6543" actId="1076"/>
          <ac:spMkLst>
            <pc:docMk/>
            <pc:sldMk cId="3096860913" sldId="264"/>
            <ac:spMk id="2" creationId="{8FC24481-F487-14EF-6AAE-00999199B289}"/>
          </ac:spMkLst>
        </pc:spChg>
        <pc:picChg chg="add mod ord">
          <ac:chgData name="farheen munshi" userId="252e8ba0ca5701c7" providerId="LiveId" clId="{DC28F6D7-CF89-4610-B8EC-E4B2C2CEAB11}" dt="2025-03-02T07:23:57.705" v="6613" actId="1076"/>
          <ac:picMkLst>
            <pc:docMk/>
            <pc:sldMk cId="3096860913" sldId="264"/>
            <ac:picMk id="5" creationId="{F73347C6-201A-69D5-FB58-425D41058A74}"/>
          </ac:picMkLst>
        </pc:picChg>
      </pc:sldChg>
      <pc:sldChg chg="addSp delSp modSp new mod ord">
        <pc:chgData name="farheen munshi" userId="252e8ba0ca5701c7" providerId="LiveId" clId="{DC28F6D7-CF89-4610-B8EC-E4B2C2CEAB11}" dt="2025-03-02T07:24:39.435" v="6621" actId="14100"/>
        <pc:sldMkLst>
          <pc:docMk/>
          <pc:sldMk cId="3872406256" sldId="265"/>
        </pc:sldMkLst>
        <pc:spChg chg="mod">
          <ac:chgData name="farheen munshi" userId="252e8ba0ca5701c7" providerId="LiveId" clId="{DC28F6D7-CF89-4610-B8EC-E4B2C2CEAB11}" dt="2025-03-02T07:04:48.892" v="6542" actId="1076"/>
          <ac:spMkLst>
            <pc:docMk/>
            <pc:sldMk cId="3872406256" sldId="265"/>
            <ac:spMk id="2" creationId="{6D01D2CC-4CAA-0AFC-C125-29B0CF313796}"/>
          </ac:spMkLst>
        </pc:spChg>
        <pc:picChg chg="add mod ord">
          <ac:chgData name="farheen munshi" userId="252e8ba0ca5701c7" providerId="LiveId" clId="{DC28F6D7-CF89-4610-B8EC-E4B2C2CEAB11}" dt="2025-03-02T07:24:39.435" v="6621" actId="14100"/>
          <ac:picMkLst>
            <pc:docMk/>
            <pc:sldMk cId="3872406256" sldId="265"/>
            <ac:picMk id="5" creationId="{6BE33589-437F-31FD-E4C7-19BE5B81E104}"/>
          </ac:picMkLst>
        </pc:picChg>
      </pc:sldChg>
      <pc:sldChg chg="addSp delSp modSp new del mod ord">
        <pc:chgData name="farheen munshi" userId="252e8ba0ca5701c7" providerId="LiveId" clId="{DC28F6D7-CF89-4610-B8EC-E4B2C2CEAB11}" dt="2025-03-02T07:20:18.429" v="6587" actId="2696"/>
        <pc:sldMkLst>
          <pc:docMk/>
          <pc:sldMk cId="3941367722" sldId="266"/>
        </pc:sldMkLst>
      </pc:sldChg>
      <pc:sldChg chg="addSp delSp modSp new del mod">
        <pc:chgData name="farheen munshi" userId="252e8ba0ca5701c7" providerId="LiveId" clId="{DC28F6D7-CF89-4610-B8EC-E4B2C2CEAB11}" dt="2025-03-02T07:20:33.816" v="6588" actId="2696"/>
        <pc:sldMkLst>
          <pc:docMk/>
          <pc:sldMk cId="785695468" sldId="267"/>
        </pc:sldMkLst>
      </pc:sldChg>
      <pc:sldChg chg="addSp delSp modSp new del mod">
        <pc:chgData name="farheen munshi" userId="252e8ba0ca5701c7" providerId="LiveId" clId="{DC28F6D7-CF89-4610-B8EC-E4B2C2CEAB11}" dt="2025-03-02T07:20:36.903" v="6589" actId="2696"/>
        <pc:sldMkLst>
          <pc:docMk/>
          <pc:sldMk cId="2623483075" sldId="268"/>
        </pc:sldMkLst>
      </pc:sldChg>
      <pc:sldChg chg="modSp new del mod">
        <pc:chgData name="farheen munshi" userId="252e8ba0ca5701c7" providerId="LiveId" clId="{DC28F6D7-CF89-4610-B8EC-E4B2C2CEAB11}" dt="2025-03-02T07:14:30.213" v="6545" actId="2696"/>
        <pc:sldMkLst>
          <pc:docMk/>
          <pc:sldMk cId="2655488123" sldId="269"/>
        </pc:sldMkLst>
      </pc:sldChg>
      <pc:sldChg chg="modSp new del mod">
        <pc:chgData name="farheen munshi" userId="252e8ba0ca5701c7" providerId="LiveId" clId="{DC28F6D7-CF89-4610-B8EC-E4B2C2CEAB11}" dt="2025-03-02T07:14:35.253" v="6546" actId="2696"/>
        <pc:sldMkLst>
          <pc:docMk/>
          <pc:sldMk cId="1934610622" sldId="270"/>
        </pc:sldMkLst>
      </pc:sldChg>
      <pc:sldChg chg="addSp delSp modSp new del mod modAnim">
        <pc:chgData name="farheen munshi" userId="252e8ba0ca5701c7" providerId="LiveId" clId="{DC28F6D7-CF89-4610-B8EC-E4B2C2CEAB11}" dt="2025-02-26T05:08:09.468" v="3485" actId="47"/>
        <pc:sldMkLst>
          <pc:docMk/>
          <pc:sldMk cId="1775359322" sldId="271"/>
        </pc:sldMkLst>
      </pc:sldChg>
      <pc:sldChg chg="addSp modSp new mod">
        <pc:chgData name="farheen munshi" userId="252e8ba0ca5701c7" providerId="LiveId" clId="{DC28F6D7-CF89-4610-B8EC-E4B2C2CEAB11}" dt="2025-03-04T00:11:52.146" v="7675" actId="20577"/>
        <pc:sldMkLst>
          <pc:docMk/>
          <pc:sldMk cId="2859361768" sldId="271"/>
        </pc:sldMkLst>
        <pc:spChg chg="mod">
          <ac:chgData name="farheen munshi" userId="252e8ba0ca5701c7" providerId="LiveId" clId="{DC28F6D7-CF89-4610-B8EC-E4B2C2CEAB11}" dt="2025-03-02T07:25:28.905" v="6629" actId="1076"/>
          <ac:spMkLst>
            <pc:docMk/>
            <pc:sldMk cId="2859361768" sldId="271"/>
            <ac:spMk id="2" creationId="{C3E22A1B-1BB2-1757-7C55-86F0DC05A099}"/>
          </ac:spMkLst>
        </pc:spChg>
        <pc:spChg chg="mod">
          <ac:chgData name="farheen munshi" userId="252e8ba0ca5701c7" providerId="LiveId" clId="{DC28F6D7-CF89-4610-B8EC-E4B2C2CEAB11}" dt="2025-03-04T00:10:47.689" v="7646" actId="207"/>
          <ac:spMkLst>
            <pc:docMk/>
            <pc:sldMk cId="2859361768" sldId="271"/>
            <ac:spMk id="3" creationId="{7D4F3F54-40E7-8953-B222-6958FD980012}"/>
          </ac:spMkLst>
        </pc:spChg>
        <pc:spChg chg="add mod">
          <ac:chgData name="farheen munshi" userId="252e8ba0ca5701c7" providerId="LiveId" clId="{DC28F6D7-CF89-4610-B8EC-E4B2C2CEAB11}" dt="2025-03-04T00:11:52.146" v="7675" actId="20577"/>
          <ac:spMkLst>
            <pc:docMk/>
            <pc:sldMk cId="2859361768" sldId="271"/>
            <ac:spMk id="4" creationId="{89CE7E15-309A-B6D5-0D7F-099508CF5482}"/>
          </ac:spMkLst>
        </pc:spChg>
      </pc:sldChg>
      <pc:sldChg chg="add del">
        <pc:chgData name="farheen munshi" userId="252e8ba0ca5701c7" providerId="LiveId" clId="{DC28F6D7-CF89-4610-B8EC-E4B2C2CEAB11}" dt="2025-02-26T05:08:43.678" v="3487" actId="47"/>
        <pc:sldMkLst>
          <pc:docMk/>
          <pc:sldMk cId="3241031374" sldId="271"/>
        </pc:sldMkLst>
      </pc:sldChg>
      <pc:sldChg chg="modSp new del mod setBg">
        <pc:chgData name="farheen munshi" userId="252e8ba0ca5701c7" providerId="LiveId" clId="{DC28F6D7-CF89-4610-B8EC-E4B2C2CEAB11}" dt="2025-03-02T06:56:08.962" v="6413" actId="2696"/>
        <pc:sldMkLst>
          <pc:docMk/>
          <pc:sldMk cId="3891421614" sldId="272"/>
        </pc:sldMkLst>
      </pc:sldChg>
      <pc:sldChg chg="delSp modSp new mod">
        <pc:chgData name="farheen munshi" userId="252e8ba0ca5701c7" providerId="LiveId" clId="{DC28F6D7-CF89-4610-B8EC-E4B2C2CEAB11}" dt="2025-03-02T07:04:11.104" v="6536" actId="478"/>
        <pc:sldMkLst>
          <pc:docMk/>
          <pc:sldMk cId="1865025930" sldId="273"/>
        </pc:sldMkLst>
        <pc:spChg chg="mod">
          <ac:chgData name="farheen munshi" userId="252e8ba0ca5701c7" providerId="LiveId" clId="{DC28F6D7-CF89-4610-B8EC-E4B2C2CEAB11}" dt="2025-02-26T05:48:27.467" v="4420" actId="14100"/>
          <ac:spMkLst>
            <pc:docMk/>
            <pc:sldMk cId="1865025930" sldId="273"/>
            <ac:spMk id="2" creationId="{EF13EE87-EA2E-78EB-0730-D88ED8E630D2}"/>
          </ac:spMkLst>
        </pc:spChg>
      </pc:sldChg>
      <pc:sldChg chg="addSp delSp modSp add mod">
        <pc:chgData name="farheen munshi" userId="252e8ba0ca5701c7" providerId="LiveId" clId="{DC28F6D7-CF89-4610-B8EC-E4B2C2CEAB11}" dt="2025-02-28T01:30:44.519" v="4482" actId="207"/>
        <pc:sldMkLst>
          <pc:docMk/>
          <pc:sldMk cId="3837834024" sldId="274"/>
        </pc:sldMkLst>
        <pc:spChg chg="add mod">
          <ac:chgData name="farheen munshi" userId="252e8ba0ca5701c7" providerId="LiveId" clId="{DC28F6D7-CF89-4610-B8EC-E4B2C2CEAB11}" dt="2025-02-28T01:30:44.519" v="4482" actId="207"/>
          <ac:spMkLst>
            <pc:docMk/>
            <pc:sldMk cId="3837834024" sldId="274"/>
            <ac:spMk id="5" creationId="{C344707A-F057-F112-457A-AE80D8900A35}"/>
          </ac:spMkLst>
        </pc:spChg>
        <pc:spChg chg="add mod">
          <ac:chgData name="farheen munshi" userId="252e8ba0ca5701c7" providerId="LiveId" clId="{DC28F6D7-CF89-4610-B8EC-E4B2C2CEAB11}" dt="2025-02-28T01:29:55.745" v="4481" actId="1076"/>
          <ac:spMkLst>
            <pc:docMk/>
            <pc:sldMk cId="3837834024" sldId="274"/>
            <ac:spMk id="7" creationId="{4F76A7CF-C6B2-3996-653B-12706CC515E9}"/>
          </ac:spMkLst>
        </pc:spChg>
      </pc:sldChg>
      <pc:sldChg chg="modSp new mod">
        <pc:chgData name="farheen munshi" userId="252e8ba0ca5701c7" providerId="LiveId" clId="{DC28F6D7-CF89-4610-B8EC-E4B2C2CEAB11}" dt="2025-03-03T23:58:06.005" v="7353" actId="20577"/>
        <pc:sldMkLst>
          <pc:docMk/>
          <pc:sldMk cId="2655721177" sldId="275"/>
        </pc:sldMkLst>
        <pc:spChg chg="mod">
          <ac:chgData name="farheen munshi" userId="252e8ba0ca5701c7" providerId="LiveId" clId="{DC28F6D7-CF89-4610-B8EC-E4B2C2CEAB11}" dt="2025-03-03T23:45:00.809" v="7263" actId="14100"/>
          <ac:spMkLst>
            <pc:docMk/>
            <pc:sldMk cId="2655721177" sldId="275"/>
            <ac:spMk id="2" creationId="{D9EBE1F1-C133-B994-82F3-800D4719D54C}"/>
          </ac:spMkLst>
        </pc:spChg>
        <pc:spChg chg="mod">
          <ac:chgData name="farheen munshi" userId="252e8ba0ca5701c7" providerId="LiveId" clId="{DC28F6D7-CF89-4610-B8EC-E4B2C2CEAB11}" dt="2025-03-03T23:58:06.005" v="7353" actId="20577"/>
          <ac:spMkLst>
            <pc:docMk/>
            <pc:sldMk cId="2655721177" sldId="275"/>
            <ac:spMk id="3" creationId="{ECD09019-FE80-6FC8-4787-44DC04065094}"/>
          </ac:spMkLst>
        </pc:spChg>
      </pc:sldChg>
      <pc:sldChg chg="addSp delSp modSp new mod">
        <pc:chgData name="farheen munshi" userId="252e8ba0ca5701c7" providerId="LiveId" clId="{DC28F6D7-CF89-4610-B8EC-E4B2C2CEAB11}" dt="2025-03-04T00:03:56.333" v="7441" actId="20577"/>
        <pc:sldMkLst>
          <pc:docMk/>
          <pc:sldMk cId="1142435005" sldId="276"/>
        </pc:sldMkLst>
        <pc:spChg chg="mod">
          <ac:chgData name="farheen munshi" userId="252e8ba0ca5701c7" providerId="LiveId" clId="{DC28F6D7-CF89-4610-B8EC-E4B2C2CEAB11}" dt="2025-03-04T00:01:26.151" v="7411" actId="1076"/>
          <ac:spMkLst>
            <pc:docMk/>
            <pc:sldMk cId="1142435005" sldId="276"/>
            <ac:spMk id="2" creationId="{AA72FC04-712E-467C-E1BC-2AA7FA028323}"/>
          </ac:spMkLst>
        </pc:spChg>
        <pc:spChg chg="mod">
          <ac:chgData name="farheen munshi" userId="252e8ba0ca5701c7" providerId="LiveId" clId="{DC28F6D7-CF89-4610-B8EC-E4B2C2CEAB11}" dt="2025-03-04T00:01:31.125" v="7412" actId="14100"/>
          <ac:spMkLst>
            <pc:docMk/>
            <pc:sldMk cId="1142435005" sldId="276"/>
            <ac:spMk id="3" creationId="{22C639A3-58F4-5020-2E06-811508811348}"/>
          </ac:spMkLst>
        </pc:spChg>
        <pc:spChg chg="add mod">
          <ac:chgData name="farheen munshi" userId="252e8ba0ca5701c7" providerId="LiveId" clId="{DC28F6D7-CF89-4610-B8EC-E4B2C2CEAB11}" dt="2025-03-04T00:03:56.333" v="7441" actId="20577"/>
          <ac:spMkLst>
            <pc:docMk/>
            <pc:sldMk cId="1142435005" sldId="276"/>
            <ac:spMk id="10" creationId="{F6817FFB-0BCF-6109-7127-50AF722FF15A}"/>
          </ac:spMkLst>
        </pc:spChg>
      </pc:sldChg>
      <pc:sldChg chg="addSp delSp modSp new mod">
        <pc:chgData name="farheen munshi" userId="252e8ba0ca5701c7" providerId="LiveId" clId="{DC28F6D7-CF89-4610-B8EC-E4B2C2CEAB11}" dt="2025-03-02T07:24:50.328" v="6624" actId="14100"/>
        <pc:sldMkLst>
          <pc:docMk/>
          <pc:sldMk cId="2691025238" sldId="277"/>
        </pc:sldMkLst>
        <pc:spChg chg="mod">
          <ac:chgData name="farheen munshi" userId="252e8ba0ca5701c7" providerId="LiveId" clId="{DC28F6D7-CF89-4610-B8EC-E4B2C2CEAB11}" dt="2025-03-02T07:21:05.524" v="6594" actId="313"/>
          <ac:spMkLst>
            <pc:docMk/>
            <pc:sldMk cId="2691025238" sldId="277"/>
            <ac:spMk id="2" creationId="{03170ECC-F64B-7F17-28AB-F6F22DCB4EB0}"/>
          </ac:spMkLst>
        </pc:spChg>
        <pc:picChg chg="add mod ord">
          <ac:chgData name="farheen munshi" userId="252e8ba0ca5701c7" providerId="LiveId" clId="{DC28F6D7-CF89-4610-B8EC-E4B2C2CEAB11}" dt="2025-03-02T07:24:50.328" v="6624" actId="14100"/>
          <ac:picMkLst>
            <pc:docMk/>
            <pc:sldMk cId="2691025238" sldId="277"/>
            <ac:picMk id="5" creationId="{479852A7-3B81-FDE1-6D94-E0A326C86D87}"/>
          </ac:picMkLst>
        </pc:picChg>
      </pc:sldChg>
      <pc:sldChg chg="addSp delSp modSp new mod">
        <pc:chgData name="farheen munshi" userId="252e8ba0ca5701c7" providerId="LiveId" clId="{DC28F6D7-CF89-4610-B8EC-E4B2C2CEAB11}" dt="2025-03-02T07:25:02.623" v="6627" actId="478"/>
        <pc:sldMkLst>
          <pc:docMk/>
          <pc:sldMk cId="2150989226" sldId="278"/>
        </pc:sldMkLst>
        <pc:picChg chg="add mod ord">
          <ac:chgData name="farheen munshi" userId="252e8ba0ca5701c7" providerId="LiveId" clId="{DC28F6D7-CF89-4610-B8EC-E4B2C2CEAB11}" dt="2025-03-02T07:24:57.135" v="6626" actId="14100"/>
          <ac:picMkLst>
            <pc:docMk/>
            <pc:sldMk cId="2150989226" sldId="278"/>
            <ac:picMk id="5" creationId="{949690F8-3D0A-E51A-4CD6-E517CB2E6E7E}"/>
          </ac:picMkLst>
        </pc:picChg>
      </pc:sldChg>
      <pc:sldChg chg="addSp delSp modSp new mod">
        <pc:chgData name="farheen munshi" userId="252e8ba0ca5701c7" providerId="LiveId" clId="{DC28F6D7-CF89-4610-B8EC-E4B2C2CEAB11}" dt="2025-03-03T23:51:28.217" v="7324" actId="1076"/>
        <pc:sldMkLst>
          <pc:docMk/>
          <pc:sldMk cId="3510007421" sldId="279"/>
        </pc:sldMkLst>
        <pc:spChg chg="mod">
          <ac:chgData name="farheen munshi" userId="252e8ba0ca5701c7" providerId="LiveId" clId="{DC28F6D7-CF89-4610-B8EC-E4B2C2CEAB11}" dt="2025-03-03T23:51:22.673" v="7323" actId="1076"/>
          <ac:spMkLst>
            <pc:docMk/>
            <pc:sldMk cId="3510007421" sldId="279"/>
            <ac:spMk id="2" creationId="{3EE99444-235F-222B-B3F5-DCD6253775D1}"/>
          </ac:spMkLst>
        </pc:spChg>
        <pc:spChg chg="del">
          <ac:chgData name="farheen munshi" userId="252e8ba0ca5701c7" providerId="LiveId" clId="{DC28F6D7-CF89-4610-B8EC-E4B2C2CEAB11}" dt="2025-03-03T18:41:28.689" v="6636"/>
          <ac:spMkLst>
            <pc:docMk/>
            <pc:sldMk cId="3510007421" sldId="279"/>
            <ac:spMk id="3" creationId="{BEF592B1-05BE-6A7F-FA75-5967D133B5B8}"/>
          </ac:spMkLst>
        </pc:spChg>
        <pc:picChg chg="add mod">
          <ac:chgData name="farheen munshi" userId="252e8ba0ca5701c7" providerId="LiveId" clId="{DC28F6D7-CF89-4610-B8EC-E4B2C2CEAB11}" dt="2025-03-03T23:51:28.217" v="7324" actId="1076"/>
          <ac:picMkLst>
            <pc:docMk/>
            <pc:sldMk cId="3510007421" sldId="279"/>
            <ac:picMk id="5" creationId="{CAFDE2B8-B339-615F-3215-FDEBE84C872A}"/>
          </ac:picMkLst>
        </pc:picChg>
      </pc:sldChg>
      <pc:sldChg chg="addSp delSp modSp new mod">
        <pc:chgData name="farheen munshi" userId="252e8ba0ca5701c7" providerId="LiveId" clId="{DC28F6D7-CF89-4610-B8EC-E4B2C2CEAB11}" dt="2025-03-04T00:04:18.438" v="7442" actId="20577"/>
        <pc:sldMkLst>
          <pc:docMk/>
          <pc:sldMk cId="3728824259" sldId="280"/>
        </pc:sldMkLst>
        <pc:spChg chg="del">
          <ac:chgData name="farheen munshi" userId="252e8ba0ca5701c7" providerId="LiveId" clId="{DC28F6D7-CF89-4610-B8EC-E4B2C2CEAB11}" dt="2025-03-03T23:39:10.762" v="7027" actId="478"/>
          <ac:spMkLst>
            <pc:docMk/>
            <pc:sldMk cId="3728824259" sldId="280"/>
            <ac:spMk id="2" creationId="{2C96A468-67EE-F46E-FBED-88A9B4972D61}"/>
          </ac:spMkLst>
        </pc:spChg>
        <pc:spChg chg="mod">
          <ac:chgData name="farheen munshi" userId="252e8ba0ca5701c7" providerId="LiveId" clId="{DC28F6D7-CF89-4610-B8EC-E4B2C2CEAB11}" dt="2025-03-04T00:04:18.438" v="7442" actId="20577"/>
          <ac:spMkLst>
            <pc:docMk/>
            <pc:sldMk cId="3728824259" sldId="280"/>
            <ac:spMk id="3" creationId="{62E6DF50-D90F-3FDA-0402-5B91BCD70147}"/>
          </ac:spMkLst>
        </pc:spChg>
        <pc:spChg chg="add mod">
          <ac:chgData name="farheen munshi" userId="252e8ba0ca5701c7" providerId="LiveId" clId="{DC28F6D7-CF89-4610-B8EC-E4B2C2CEAB11}" dt="2025-03-04T00:02:25.286" v="7417"/>
          <ac:spMkLst>
            <pc:docMk/>
            <pc:sldMk cId="3728824259" sldId="280"/>
            <ac:spMk id="4" creationId="{D5EE9268-9977-AD88-66E4-E5264D417A67}"/>
          </ac:spMkLst>
        </pc:spChg>
      </pc:sldChg>
      <pc:sldMasterChg chg="setBg modSldLayout">
        <pc:chgData name="farheen munshi" userId="252e8ba0ca5701c7" providerId="LiveId" clId="{DC28F6D7-CF89-4610-B8EC-E4B2C2CEAB11}" dt="2025-02-24T06:30:13.209" v="405"/>
        <pc:sldMasterMkLst>
          <pc:docMk/>
          <pc:sldMasterMk cId="0" sldId="2147483648"/>
        </pc:sldMasterMkLst>
        <pc:sldLayoutChg chg="setBg">
          <pc:chgData name="farheen munshi" userId="252e8ba0ca5701c7" providerId="LiveId" clId="{DC28F6D7-CF89-4610-B8EC-E4B2C2CEAB11}" dt="2025-02-24T06:30:13.209" v="405"/>
          <pc:sldLayoutMkLst>
            <pc:docMk/>
            <pc:sldMasterMk cId="0" sldId="2147483648"/>
            <pc:sldLayoutMk cId="0" sldId="2147483649"/>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0"/>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1"/>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2"/>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3"/>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4"/>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5"/>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6"/>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7"/>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8"/>
          </pc:sldLayoutMkLst>
        </pc:sldLayoutChg>
        <pc:sldLayoutChg chg="setBg">
          <pc:chgData name="farheen munshi" userId="252e8ba0ca5701c7" providerId="LiveId" clId="{DC28F6D7-CF89-4610-B8EC-E4B2C2CEAB11}" dt="2025-02-24T06:30:13.209" v="405"/>
          <pc:sldLayoutMkLst>
            <pc:docMk/>
            <pc:sldMasterMk cId="0" sldId="2147483648"/>
            <pc:sldLayoutMk cId="0" sldId="214748365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3/5/2025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91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343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2147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7100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3/5/2025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72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209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5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370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3/5/2025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641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67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3/5/2025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083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22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003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81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563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39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818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3/5/2025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977667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italmtb.com/photos/member/All-Mountain,6546/Golden-hour-biking,81409/berto,25487"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4000" b="-4000"/>
          </a:stretch>
        </a:blipFill>
        <a:effectLst/>
      </p:bgPr>
    </p:bg>
    <p:spTree>
      <p:nvGrpSpPr>
        <p:cNvPr id="1" name="">
          <a:extLst>
            <a:ext uri="{FF2B5EF4-FFF2-40B4-BE49-F238E27FC236}">
              <a16:creationId xmlns:a16="http://schemas.microsoft.com/office/drawing/2014/main" id="{A9E682A7-D528-9E71-A9D6-6DE079E694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2ADA4-816C-3D85-4545-BAAEE0F538EF}"/>
              </a:ext>
            </a:extLst>
          </p:cNvPr>
          <p:cNvSpPr>
            <a:spLocks noGrp="1"/>
          </p:cNvSpPr>
          <p:nvPr>
            <p:ph type="ctrTitle"/>
          </p:nvPr>
        </p:nvSpPr>
        <p:spPr>
          <a:xfrm>
            <a:off x="119270" y="1975115"/>
            <a:ext cx="10528077" cy="807841"/>
          </a:xfrm>
        </p:spPr>
        <p:txBody>
          <a:bodyPr>
            <a:noAutofit/>
          </a:bodyPr>
          <a:lstStyle/>
          <a:p>
            <a:pPr algn="ctr"/>
            <a:r>
              <a:rPr lang="en-US" dirty="0">
                <a:solidFill>
                  <a:schemeClr val="bg1"/>
                </a:solidFill>
              </a:rPr>
              <a:t>Adventure works INSIGHT PROJECT</a:t>
            </a:r>
          </a:p>
        </p:txBody>
      </p:sp>
      <p:sp>
        <p:nvSpPr>
          <p:cNvPr id="5" name="TextBox 4">
            <a:extLst>
              <a:ext uri="{FF2B5EF4-FFF2-40B4-BE49-F238E27FC236}">
                <a16:creationId xmlns:a16="http://schemas.microsoft.com/office/drawing/2014/main" id="{C344707A-F057-F112-457A-AE80D8900A35}"/>
              </a:ext>
            </a:extLst>
          </p:cNvPr>
          <p:cNvSpPr txBox="1"/>
          <p:nvPr/>
        </p:nvSpPr>
        <p:spPr>
          <a:xfrm>
            <a:off x="465318" y="4075045"/>
            <a:ext cx="3196281" cy="2031325"/>
          </a:xfrm>
          <a:prstGeom prst="rect">
            <a:avLst/>
          </a:prstGeom>
          <a:noFill/>
        </p:spPr>
        <p:txBody>
          <a:bodyPr wrap="square">
            <a:spAutoFit/>
          </a:bodyPr>
          <a:lstStyle/>
          <a:p>
            <a:r>
              <a:rPr lang="en-US" sz="1800" b="1" dirty="0"/>
              <a:t>Mr. Mobin. Khan</a:t>
            </a:r>
          </a:p>
          <a:p>
            <a:r>
              <a:rPr lang="en-US" sz="1800" b="1" dirty="0"/>
              <a:t>Mr. Sai Pavan .Andrajula</a:t>
            </a:r>
          </a:p>
          <a:p>
            <a:r>
              <a:rPr lang="en-US" sz="1800" b="1" dirty="0"/>
              <a:t>Ms. Sanskruti .Patkar</a:t>
            </a:r>
          </a:p>
          <a:p>
            <a:r>
              <a:rPr lang="en-US" sz="1800" b="1" dirty="0"/>
              <a:t>Ms. Nikhila. Duggineni</a:t>
            </a:r>
          </a:p>
          <a:p>
            <a:r>
              <a:rPr lang="en-US" sz="1800" b="1" dirty="0"/>
              <a:t>Mr. Sarvesh. Ghadi</a:t>
            </a:r>
          </a:p>
          <a:p>
            <a:r>
              <a:rPr lang="en-US" sz="1800" b="1" dirty="0"/>
              <a:t>Ms. Jinal. Sangani</a:t>
            </a:r>
          </a:p>
          <a:p>
            <a:r>
              <a:rPr lang="en-US" sz="1800" b="1" dirty="0"/>
              <a:t>Ms. Farheen. Munshi</a:t>
            </a:r>
          </a:p>
        </p:txBody>
      </p:sp>
      <p:sp>
        <p:nvSpPr>
          <p:cNvPr id="7" name="TextBox 6">
            <a:extLst>
              <a:ext uri="{FF2B5EF4-FFF2-40B4-BE49-F238E27FC236}">
                <a16:creationId xmlns:a16="http://schemas.microsoft.com/office/drawing/2014/main" id="{4F76A7CF-C6B2-3996-653B-12706CC515E9}"/>
              </a:ext>
            </a:extLst>
          </p:cNvPr>
          <p:cNvSpPr txBox="1"/>
          <p:nvPr/>
        </p:nvSpPr>
        <p:spPr>
          <a:xfrm>
            <a:off x="799071" y="3586540"/>
            <a:ext cx="1820562" cy="400110"/>
          </a:xfrm>
          <a:prstGeom prst="rect">
            <a:avLst/>
          </a:prstGeom>
          <a:noFill/>
        </p:spPr>
        <p:txBody>
          <a:bodyPr wrap="square">
            <a:spAutoFit/>
          </a:bodyPr>
          <a:lstStyle/>
          <a:p>
            <a:r>
              <a:rPr lang="en-US" sz="2000" b="1" dirty="0"/>
              <a:t>Group 2</a:t>
            </a:r>
          </a:p>
        </p:txBody>
      </p:sp>
    </p:spTree>
    <p:extLst>
      <p:ext uri="{BB962C8B-B14F-4D97-AF65-F5344CB8AC3E}">
        <p14:creationId xmlns:p14="http://schemas.microsoft.com/office/powerpoint/2010/main" val="3837834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9690F8-3D0A-E51A-4CD6-E517CB2E6E7E}"/>
              </a:ext>
            </a:extLst>
          </p:cNvPr>
          <p:cNvPicPr>
            <a:picLocks noGrp="1" noChangeAspect="1"/>
          </p:cNvPicPr>
          <p:nvPr>
            <p:ph idx="1"/>
          </p:nvPr>
        </p:nvPicPr>
        <p:blipFill>
          <a:blip r:embed="rId2"/>
          <a:stretch>
            <a:fillRect/>
          </a:stretch>
        </p:blipFill>
        <p:spPr>
          <a:xfrm>
            <a:off x="656948" y="736846"/>
            <a:ext cx="10564427" cy="5078028"/>
          </a:xfrm>
        </p:spPr>
      </p:pic>
    </p:spTree>
    <p:extLst>
      <p:ext uri="{BB962C8B-B14F-4D97-AF65-F5344CB8AC3E}">
        <p14:creationId xmlns:p14="http://schemas.microsoft.com/office/powerpoint/2010/main" val="215098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2A1B-1BB2-1757-7C55-86F0DC05A099}"/>
              </a:ext>
            </a:extLst>
          </p:cNvPr>
          <p:cNvSpPr>
            <a:spLocks noGrp="1"/>
          </p:cNvSpPr>
          <p:nvPr>
            <p:ph type="title"/>
          </p:nvPr>
        </p:nvSpPr>
        <p:spPr>
          <a:xfrm>
            <a:off x="2682536" y="43032"/>
            <a:ext cx="8458200" cy="876300"/>
          </a:xfrm>
        </p:spPr>
        <p:txBody>
          <a:bodyPr/>
          <a:lstStyle/>
          <a:p>
            <a:r>
              <a:rPr lang="en-US" dirty="0"/>
              <a:t>Conclusion</a:t>
            </a:r>
          </a:p>
        </p:txBody>
      </p:sp>
      <p:sp>
        <p:nvSpPr>
          <p:cNvPr id="3" name="Content Placeholder 2">
            <a:extLst>
              <a:ext uri="{FF2B5EF4-FFF2-40B4-BE49-F238E27FC236}">
                <a16:creationId xmlns:a16="http://schemas.microsoft.com/office/drawing/2014/main" id="{7D4F3F54-40E7-8953-B222-6958FD980012}"/>
              </a:ext>
            </a:extLst>
          </p:cNvPr>
          <p:cNvSpPr>
            <a:spLocks noGrp="1"/>
          </p:cNvSpPr>
          <p:nvPr>
            <p:ph idx="1"/>
          </p:nvPr>
        </p:nvSpPr>
        <p:spPr>
          <a:xfrm>
            <a:off x="248575" y="807869"/>
            <a:ext cx="11257625" cy="5802482"/>
          </a:xfrm>
        </p:spPr>
        <p:txBody>
          <a:bodyPr>
            <a:normAutofit/>
          </a:bodyPr>
          <a:lstStyle/>
          <a:p>
            <a:r>
              <a:rPr lang="en-US" sz="2800" dirty="0"/>
              <a:t>Adventure Works Bicycles sales data had actionable insights, good forecasting efficiency, and can help management make future strategic decision–making ideas.</a:t>
            </a:r>
          </a:p>
          <a:p>
            <a:r>
              <a:rPr lang="en-US" sz="2800" dirty="0"/>
              <a:t> The presented KPIs offer a glimpse into the vast potential for improved sales and growth within their business. By harnessing the power of the data, we can drive positive changes, ensuring a bright future for Adventure Works.</a:t>
            </a:r>
          </a:p>
          <a:p>
            <a:pPr marL="0" indent="0">
              <a:buNone/>
            </a:pPr>
            <a:r>
              <a:rPr lang="en-US" sz="4000" dirty="0"/>
              <a:t>                                                   </a:t>
            </a:r>
            <a:r>
              <a:rPr lang="en-US" sz="4000" dirty="0">
                <a:solidFill>
                  <a:srgbClr val="FFFF00"/>
                </a:solidFill>
              </a:rPr>
              <a:t>KEY</a:t>
            </a:r>
            <a:r>
              <a:rPr lang="en-US" sz="4000" dirty="0"/>
              <a:t> </a:t>
            </a:r>
            <a:r>
              <a:rPr lang="en-US" sz="4000" dirty="0">
                <a:solidFill>
                  <a:srgbClr val="FFFF00"/>
                </a:solidFill>
              </a:rPr>
              <a:t>LEARNINGS</a:t>
            </a:r>
            <a:endParaRPr lang="en-US" sz="4000" b="1" dirty="0">
              <a:solidFill>
                <a:srgbClr val="FFFF00"/>
              </a:solidFill>
            </a:endParaRPr>
          </a:p>
        </p:txBody>
      </p:sp>
      <p:sp>
        <p:nvSpPr>
          <p:cNvPr id="4" name="Content Placeholder 2">
            <a:extLst>
              <a:ext uri="{FF2B5EF4-FFF2-40B4-BE49-F238E27FC236}">
                <a16:creationId xmlns:a16="http://schemas.microsoft.com/office/drawing/2014/main" id="{89CE7E15-309A-B6D5-0D7F-099508CF5482}"/>
              </a:ext>
            </a:extLst>
          </p:cNvPr>
          <p:cNvSpPr txBox="1">
            <a:spLocks/>
          </p:cNvSpPr>
          <p:nvPr/>
        </p:nvSpPr>
        <p:spPr>
          <a:xfrm>
            <a:off x="400975" y="4492101"/>
            <a:ext cx="11257625" cy="17222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800" dirty="0"/>
              <a:t>Focus on the </a:t>
            </a:r>
            <a:r>
              <a:rPr lang="en-US" sz="2800" dirty="0">
                <a:solidFill>
                  <a:srgbClr val="FFFF00"/>
                </a:solidFill>
              </a:rPr>
              <a:t>top selling product </a:t>
            </a:r>
            <a:r>
              <a:rPr lang="en-US" sz="2800" dirty="0"/>
              <a:t>and continue to offer more </a:t>
            </a:r>
            <a:r>
              <a:rPr lang="en-US" sz="2800" dirty="0">
                <a:solidFill>
                  <a:srgbClr val="FFFF00"/>
                </a:solidFill>
              </a:rPr>
              <a:t>discounts</a:t>
            </a:r>
            <a:r>
              <a:rPr lang="en-US" sz="2800" dirty="0"/>
              <a:t> and </a:t>
            </a:r>
            <a:r>
              <a:rPr lang="en-US" sz="2800" dirty="0">
                <a:solidFill>
                  <a:srgbClr val="FFFF00"/>
                </a:solidFill>
              </a:rPr>
              <a:t>sales</a:t>
            </a:r>
            <a:r>
              <a:rPr lang="en-US" sz="2800" dirty="0"/>
              <a:t> </a:t>
            </a:r>
            <a:r>
              <a:rPr lang="en-US" sz="2800" dirty="0">
                <a:solidFill>
                  <a:srgbClr val="FFFF00"/>
                </a:solidFill>
              </a:rPr>
              <a:t>offers</a:t>
            </a:r>
            <a:r>
              <a:rPr lang="en-US" sz="2800" dirty="0"/>
              <a:t> during Fiscal Q4 to drive more business growth. </a:t>
            </a:r>
          </a:p>
          <a:p>
            <a:r>
              <a:rPr lang="en-US" sz="2800" dirty="0"/>
              <a:t>Work on increased </a:t>
            </a:r>
            <a:r>
              <a:rPr lang="en-US" sz="2800" dirty="0">
                <a:solidFill>
                  <a:srgbClr val="FFFF00"/>
                </a:solidFill>
              </a:rPr>
              <a:t>marketing</a:t>
            </a:r>
            <a:r>
              <a:rPr lang="en-US" sz="2800" dirty="0"/>
              <a:t> and </a:t>
            </a:r>
            <a:r>
              <a:rPr lang="en-US" sz="2800" dirty="0">
                <a:solidFill>
                  <a:srgbClr val="FFFF00"/>
                </a:solidFill>
              </a:rPr>
              <a:t>advertising</a:t>
            </a:r>
            <a:r>
              <a:rPr lang="en-US" sz="2800" dirty="0"/>
              <a:t> in North America</a:t>
            </a:r>
          </a:p>
          <a:p>
            <a:endParaRPr lang="en-US" dirty="0"/>
          </a:p>
          <a:p>
            <a:endParaRPr lang="en-US" dirty="0"/>
          </a:p>
        </p:txBody>
      </p:sp>
    </p:spTree>
    <p:extLst>
      <p:ext uri="{BB962C8B-B14F-4D97-AF65-F5344CB8AC3E}">
        <p14:creationId xmlns:p14="http://schemas.microsoft.com/office/powerpoint/2010/main" val="285936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EE87-EA2E-78EB-0730-D88ED8E630D2}"/>
              </a:ext>
            </a:extLst>
          </p:cNvPr>
          <p:cNvSpPr>
            <a:spLocks noGrp="1"/>
          </p:cNvSpPr>
          <p:nvPr>
            <p:ph type="title"/>
          </p:nvPr>
        </p:nvSpPr>
        <p:spPr>
          <a:xfrm>
            <a:off x="419725" y="764373"/>
            <a:ext cx="11086475" cy="1293028"/>
          </a:xfrm>
        </p:spPr>
        <p:txBody>
          <a:bodyPr/>
          <a:lstStyle/>
          <a:p>
            <a:pPr algn="ctr"/>
            <a:r>
              <a:rPr lang="en-US" dirty="0"/>
              <a:t>THANK YOU</a:t>
            </a:r>
          </a:p>
        </p:txBody>
      </p:sp>
    </p:spTree>
    <p:extLst>
      <p:ext uri="{BB962C8B-B14F-4D97-AF65-F5344CB8AC3E}">
        <p14:creationId xmlns:p14="http://schemas.microsoft.com/office/powerpoint/2010/main" val="186502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E1F1-C133-B994-82F3-800D4719D54C}"/>
              </a:ext>
            </a:extLst>
          </p:cNvPr>
          <p:cNvSpPr>
            <a:spLocks noGrp="1"/>
          </p:cNvSpPr>
          <p:nvPr>
            <p:ph type="title"/>
          </p:nvPr>
        </p:nvSpPr>
        <p:spPr>
          <a:xfrm>
            <a:off x="7244178" y="354227"/>
            <a:ext cx="4262021" cy="757881"/>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ECD09019-FE80-6FC8-4787-44DC04065094}"/>
              </a:ext>
            </a:extLst>
          </p:cNvPr>
          <p:cNvSpPr>
            <a:spLocks noGrp="1"/>
          </p:cNvSpPr>
          <p:nvPr>
            <p:ph idx="1"/>
          </p:nvPr>
        </p:nvSpPr>
        <p:spPr>
          <a:xfrm>
            <a:off x="685800" y="1383958"/>
            <a:ext cx="10820400" cy="4834728"/>
          </a:xfrm>
        </p:spPr>
        <p:txBody>
          <a:bodyPr>
            <a:noAutofit/>
          </a:bodyPr>
          <a:lstStyle/>
          <a:p>
            <a:r>
              <a:rPr lang="en-US" sz="2400" dirty="0"/>
              <a:t>Adventure works company is a company that manufactures and sells different varieties of bikes and bike gears to commercial market in different parts of world. The company has provided us various types of tables and data to support bicycle manufacturing company operations.</a:t>
            </a:r>
          </a:p>
          <a:p>
            <a:r>
              <a:rPr lang="en-US" sz="2400" dirty="0"/>
              <a:t>This presentation will explore the key performance indicators and insights derived from sales and profits, customers demand, highest selling regions and operational efficiency.</a:t>
            </a:r>
          </a:p>
          <a:p>
            <a:r>
              <a:rPr lang="en-US" sz="2400" dirty="0"/>
              <a:t>By the end of this project, we will understand how data visualization and analysis can enhance business strategies and increase overall performance.</a:t>
            </a:r>
          </a:p>
        </p:txBody>
      </p:sp>
    </p:spTree>
    <p:extLst>
      <p:ext uri="{BB962C8B-B14F-4D97-AF65-F5344CB8AC3E}">
        <p14:creationId xmlns:p14="http://schemas.microsoft.com/office/powerpoint/2010/main" val="265572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C04-712E-467C-E1BC-2AA7FA028323}"/>
              </a:ext>
            </a:extLst>
          </p:cNvPr>
          <p:cNvSpPr>
            <a:spLocks noGrp="1"/>
          </p:cNvSpPr>
          <p:nvPr>
            <p:ph type="title"/>
          </p:nvPr>
        </p:nvSpPr>
        <p:spPr>
          <a:xfrm>
            <a:off x="1" y="150921"/>
            <a:ext cx="12191999" cy="1052309"/>
          </a:xfrm>
        </p:spPr>
        <p:txBody>
          <a:bodyPr>
            <a:normAutofit fontScale="90000"/>
          </a:bodyPr>
          <a:lstStyle/>
          <a:p>
            <a:pPr algn="ctr"/>
            <a:r>
              <a:rPr lang="en-US" dirty="0"/>
              <a:t>Key performance indicators (kpi’s) and insights</a:t>
            </a:r>
          </a:p>
        </p:txBody>
      </p:sp>
      <p:sp>
        <p:nvSpPr>
          <p:cNvPr id="3" name="Content Placeholder 2">
            <a:extLst>
              <a:ext uri="{FF2B5EF4-FFF2-40B4-BE49-F238E27FC236}">
                <a16:creationId xmlns:a16="http://schemas.microsoft.com/office/drawing/2014/main" id="{22C639A3-58F4-5020-2E06-811508811348}"/>
              </a:ext>
            </a:extLst>
          </p:cNvPr>
          <p:cNvSpPr>
            <a:spLocks noGrp="1"/>
          </p:cNvSpPr>
          <p:nvPr>
            <p:ph idx="1"/>
          </p:nvPr>
        </p:nvSpPr>
        <p:spPr>
          <a:xfrm>
            <a:off x="523875" y="1203231"/>
            <a:ext cx="11364156" cy="5759266"/>
          </a:xfrm>
        </p:spPr>
        <p:txBody>
          <a:bodyPr/>
          <a:lstStyle/>
          <a:p>
            <a:r>
              <a:rPr lang="en-US" sz="2400" dirty="0"/>
              <a:t>To understand the kpi’s and insights of the company, we delved into the data provided and by using different tools we were able to analyze, transform, extract the raw data  into high quality reports, trends, and dashboards. Tools used were Excel, Tableau, Power BI and SQL. </a:t>
            </a:r>
          </a:p>
          <a:p>
            <a:pPr marL="0" indent="0">
              <a:buNone/>
            </a:pPr>
            <a:endParaRPr lang="en-US" sz="2400" dirty="0"/>
          </a:p>
          <a:p>
            <a:endParaRPr lang="en-US" sz="2400" dirty="0"/>
          </a:p>
          <a:p>
            <a:pPr marL="0" indent="0">
              <a:buNone/>
            </a:pPr>
            <a:endParaRPr lang="en-US" dirty="0"/>
          </a:p>
        </p:txBody>
      </p:sp>
      <p:sp>
        <p:nvSpPr>
          <p:cNvPr id="10" name="Content Placeholder 2">
            <a:extLst>
              <a:ext uri="{FF2B5EF4-FFF2-40B4-BE49-F238E27FC236}">
                <a16:creationId xmlns:a16="http://schemas.microsoft.com/office/drawing/2014/main" id="{F6817FFB-0BCF-6109-7127-50AF722FF15A}"/>
              </a:ext>
            </a:extLst>
          </p:cNvPr>
          <p:cNvSpPr txBox="1">
            <a:spLocks/>
          </p:cNvSpPr>
          <p:nvPr/>
        </p:nvSpPr>
        <p:spPr>
          <a:xfrm>
            <a:off x="523875" y="3187083"/>
            <a:ext cx="11364156" cy="36709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400" dirty="0"/>
              <a:t>The highest product sales was for Mountain 100 Silver Bike shown in Tableau Dashboard.</a:t>
            </a:r>
          </a:p>
          <a:p>
            <a:r>
              <a:rPr lang="en-US" sz="2400" dirty="0"/>
              <a:t>The best sales happened in 2013 shown in Tableau and Excel Dashboards.</a:t>
            </a:r>
          </a:p>
          <a:p>
            <a:endParaRPr lang="en-US" sz="2400" dirty="0"/>
          </a:p>
          <a:p>
            <a:r>
              <a:rPr lang="en-US" sz="2400" dirty="0"/>
              <a:t>The best region of sales is North America shown in Excel Dashboard.</a:t>
            </a:r>
          </a:p>
          <a:p>
            <a:r>
              <a:rPr lang="en-US" sz="2400" dirty="0"/>
              <a:t>The best quarter for financial performance was in Q4 as shown in Excel Dashboard</a:t>
            </a:r>
          </a:p>
        </p:txBody>
      </p:sp>
    </p:spTree>
    <p:extLst>
      <p:ext uri="{BB962C8B-B14F-4D97-AF65-F5344CB8AC3E}">
        <p14:creationId xmlns:p14="http://schemas.microsoft.com/office/powerpoint/2010/main" val="114243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6DF50-D90F-3FDA-0402-5B91BCD70147}"/>
              </a:ext>
            </a:extLst>
          </p:cNvPr>
          <p:cNvSpPr>
            <a:spLocks noGrp="1"/>
          </p:cNvSpPr>
          <p:nvPr>
            <p:ph idx="1"/>
          </p:nvPr>
        </p:nvSpPr>
        <p:spPr>
          <a:xfrm>
            <a:off x="532660" y="1819922"/>
            <a:ext cx="10973540" cy="4398763"/>
          </a:xfrm>
        </p:spPr>
        <p:txBody>
          <a:bodyPr>
            <a:normAutofit/>
          </a:bodyPr>
          <a:lstStyle/>
          <a:p>
            <a:r>
              <a:rPr lang="en-US" sz="2400" dirty="0"/>
              <a:t>The highest rate of new customers was in the year 2013 as shown in Power BI.</a:t>
            </a:r>
          </a:p>
          <a:p>
            <a:r>
              <a:rPr lang="en-US" sz="2400" dirty="0"/>
              <a:t>Highest selling products are Road Bikes and lowest selling products were helmets when the charts were observed in Sales vs Profit for products in Power BI.</a:t>
            </a:r>
          </a:p>
          <a:p>
            <a:pPr marL="0" indent="0">
              <a:buNone/>
            </a:pPr>
            <a:endParaRPr lang="en-US" sz="2400" dirty="0"/>
          </a:p>
          <a:p>
            <a:r>
              <a:rPr lang="en-US" sz="2400" dirty="0"/>
              <a:t>With SQL, we were able to evaluate the total sales for each consecutive year(2010-2014).</a:t>
            </a:r>
          </a:p>
          <a:p>
            <a:r>
              <a:rPr lang="en-US" sz="2400" dirty="0"/>
              <a:t>Highest and the lowest of the total sales was distinguished by SQL tool.</a:t>
            </a:r>
          </a:p>
          <a:p>
            <a:endParaRPr lang="en-US" dirty="0"/>
          </a:p>
        </p:txBody>
      </p:sp>
      <p:sp>
        <p:nvSpPr>
          <p:cNvPr id="4" name="Title 1">
            <a:extLst>
              <a:ext uri="{FF2B5EF4-FFF2-40B4-BE49-F238E27FC236}">
                <a16:creationId xmlns:a16="http://schemas.microsoft.com/office/drawing/2014/main" id="{D5EE9268-9977-AD88-66E4-E5264D417A67}"/>
              </a:ext>
            </a:extLst>
          </p:cNvPr>
          <p:cNvSpPr>
            <a:spLocks noGrp="1"/>
          </p:cNvSpPr>
          <p:nvPr>
            <p:ph type="title"/>
          </p:nvPr>
        </p:nvSpPr>
        <p:spPr>
          <a:xfrm>
            <a:off x="1" y="150921"/>
            <a:ext cx="12191999" cy="1052309"/>
          </a:xfrm>
        </p:spPr>
        <p:txBody>
          <a:bodyPr>
            <a:normAutofit fontScale="90000"/>
          </a:bodyPr>
          <a:lstStyle/>
          <a:p>
            <a:pPr algn="ctr"/>
            <a:r>
              <a:rPr lang="en-US" dirty="0"/>
              <a:t>Key performance indicators (kpi’s) and insights</a:t>
            </a:r>
          </a:p>
        </p:txBody>
      </p:sp>
    </p:spTree>
    <p:extLst>
      <p:ext uri="{BB962C8B-B14F-4D97-AF65-F5344CB8AC3E}">
        <p14:creationId xmlns:p14="http://schemas.microsoft.com/office/powerpoint/2010/main" val="372882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0A98-FE81-DF6F-A87D-0B7A6B9ACF7B}"/>
              </a:ext>
            </a:extLst>
          </p:cNvPr>
          <p:cNvSpPr>
            <a:spLocks noGrp="1"/>
          </p:cNvSpPr>
          <p:nvPr>
            <p:ph type="title"/>
          </p:nvPr>
        </p:nvSpPr>
        <p:spPr>
          <a:xfrm>
            <a:off x="5214257" y="1125606"/>
            <a:ext cx="2122716" cy="506896"/>
          </a:xfrm>
        </p:spPr>
        <p:txBody>
          <a:bodyPr>
            <a:normAutofit fontScale="90000"/>
          </a:bodyPr>
          <a:lstStyle/>
          <a:p>
            <a:pPr algn="ctr"/>
            <a:r>
              <a:rPr lang="en-US" dirty="0"/>
              <a:t>Data model    </a:t>
            </a:r>
          </a:p>
        </p:txBody>
      </p:sp>
      <p:pic>
        <p:nvPicPr>
          <p:cNvPr id="5" name="Content Placeholder 4">
            <a:extLst>
              <a:ext uri="{FF2B5EF4-FFF2-40B4-BE49-F238E27FC236}">
                <a16:creationId xmlns:a16="http://schemas.microsoft.com/office/drawing/2014/main" id="{12D2C3E3-06E0-A341-1D33-84388309F8DE}"/>
              </a:ext>
            </a:extLst>
          </p:cNvPr>
          <p:cNvPicPr>
            <a:picLocks noGrp="1" noChangeAspect="1"/>
          </p:cNvPicPr>
          <p:nvPr>
            <p:ph idx="1"/>
          </p:nvPr>
        </p:nvPicPr>
        <p:blipFill>
          <a:blip r:embed="rId2"/>
          <a:stretch>
            <a:fillRect/>
          </a:stretch>
        </p:blipFill>
        <p:spPr>
          <a:xfrm>
            <a:off x="72397" y="89453"/>
            <a:ext cx="4827180" cy="3711262"/>
          </a:xfrm>
        </p:spPr>
      </p:pic>
      <p:pic>
        <p:nvPicPr>
          <p:cNvPr id="7" name="Picture 6">
            <a:extLst>
              <a:ext uri="{FF2B5EF4-FFF2-40B4-BE49-F238E27FC236}">
                <a16:creationId xmlns:a16="http://schemas.microsoft.com/office/drawing/2014/main" id="{CB4D33C7-08C7-4326-252F-FBC13F3C3E03}"/>
              </a:ext>
            </a:extLst>
          </p:cNvPr>
          <p:cNvPicPr>
            <a:picLocks noChangeAspect="1"/>
          </p:cNvPicPr>
          <p:nvPr/>
        </p:nvPicPr>
        <p:blipFill>
          <a:blip r:embed="rId3"/>
          <a:stretch>
            <a:fillRect/>
          </a:stretch>
        </p:blipFill>
        <p:spPr>
          <a:xfrm>
            <a:off x="4899577" y="2484781"/>
            <a:ext cx="7225748" cy="4283766"/>
          </a:xfrm>
          <a:prstGeom prst="rect">
            <a:avLst/>
          </a:prstGeom>
        </p:spPr>
      </p:pic>
      <p:sp>
        <p:nvSpPr>
          <p:cNvPr id="8" name="Title 1">
            <a:extLst>
              <a:ext uri="{FF2B5EF4-FFF2-40B4-BE49-F238E27FC236}">
                <a16:creationId xmlns:a16="http://schemas.microsoft.com/office/drawing/2014/main" id="{FB47F2A4-FC91-2057-814C-BE5796F0613F}"/>
              </a:ext>
            </a:extLst>
          </p:cNvPr>
          <p:cNvSpPr txBox="1">
            <a:spLocks/>
          </p:cNvSpPr>
          <p:nvPr/>
        </p:nvSpPr>
        <p:spPr>
          <a:xfrm>
            <a:off x="8579126" y="1945084"/>
            <a:ext cx="2845905" cy="69573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Raw data    </a:t>
            </a:r>
          </a:p>
        </p:txBody>
      </p:sp>
    </p:spTree>
    <p:extLst>
      <p:ext uri="{BB962C8B-B14F-4D97-AF65-F5344CB8AC3E}">
        <p14:creationId xmlns:p14="http://schemas.microsoft.com/office/powerpoint/2010/main" val="16616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9444-235F-222B-B3F5-DCD6253775D1}"/>
              </a:ext>
            </a:extLst>
          </p:cNvPr>
          <p:cNvSpPr>
            <a:spLocks noGrp="1"/>
          </p:cNvSpPr>
          <p:nvPr>
            <p:ph type="title"/>
          </p:nvPr>
        </p:nvSpPr>
        <p:spPr>
          <a:xfrm>
            <a:off x="5758648" y="297402"/>
            <a:ext cx="5371730" cy="665826"/>
          </a:xfrm>
        </p:spPr>
        <p:txBody>
          <a:bodyPr/>
          <a:lstStyle/>
          <a:p>
            <a:r>
              <a:rPr lang="en-US" dirty="0"/>
              <a:t>Excel dashboard</a:t>
            </a:r>
          </a:p>
        </p:txBody>
      </p:sp>
      <p:pic>
        <p:nvPicPr>
          <p:cNvPr id="5" name="Content Placeholder 4">
            <a:extLst>
              <a:ext uri="{FF2B5EF4-FFF2-40B4-BE49-F238E27FC236}">
                <a16:creationId xmlns:a16="http://schemas.microsoft.com/office/drawing/2014/main" id="{CAFDE2B8-B339-615F-3215-FDEBE84C872A}"/>
              </a:ext>
            </a:extLst>
          </p:cNvPr>
          <p:cNvPicPr>
            <a:picLocks noGrp="1" noChangeAspect="1"/>
          </p:cNvPicPr>
          <p:nvPr>
            <p:ph idx="1"/>
          </p:nvPr>
        </p:nvPicPr>
        <p:blipFill>
          <a:blip r:embed="rId2"/>
          <a:stretch>
            <a:fillRect/>
          </a:stretch>
        </p:blipFill>
        <p:spPr>
          <a:xfrm>
            <a:off x="361025" y="1171853"/>
            <a:ext cx="11469949" cy="4971495"/>
          </a:xfrm>
        </p:spPr>
      </p:pic>
    </p:spTree>
    <p:extLst>
      <p:ext uri="{BB962C8B-B14F-4D97-AF65-F5344CB8AC3E}">
        <p14:creationId xmlns:p14="http://schemas.microsoft.com/office/powerpoint/2010/main" val="351000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4481-F487-14EF-6AAE-00999199B289}"/>
              </a:ext>
            </a:extLst>
          </p:cNvPr>
          <p:cNvSpPr>
            <a:spLocks noGrp="1"/>
          </p:cNvSpPr>
          <p:nvPr>
            <p:ph type="title"/>
          </p:nvPr>
        </p:nvSpPr>
        <p:spPr>
          <a:xfrm>
            <a:off x="8033184" y="0"/>
            <a:ext cx="2474843" cy="675861"/>
          </a:xfrm>
        </p:spPr>
        <p:txBody>
          <a:bodyPr/>
          <a:lstStyle/>
          <a:p>
            <a:r>
              <a:rPr lang="en-US" dirty="0"/>
              <a:t>tableau</a:t>
            </a:r>
          </a:p>
        </p:txBody>
      </p:sp>
      <p:pic>
        <p:nvPicPr>
          <p:cNvPr id="5" name="Content Placeholder 4">
            <a:extLst>
              <a:ext uri="{FF2B5EF4-FFF2-40B4-BE49-F238E27FC236}">
                <a16:creationId xmlns:a16="http://schemas.microsoft.com/office/drawing/2014/main" id="{F73347C6-201A-69D5-FB58-425D41058A74}"/>
              </a:ext>
            </a:extLst>
          </p:cNvPr>
          <p:cNvPicPr>
            <a:picLocks noGrp="1" noChangeAspect="1"/>
          </p:cNvPicPr>
          <p:nvPr>
            <p:ph idx="1"/>
          </p:nvPr>
        </p:nvPicPr>
        <p:blipFill>
          <a:blip r:embed="rId2"/>
          <a:stretch>
            <a:fillRect/>
          </a:stretch>
        </p:blipFill>
        <p:spPr>
          <a:xfrm>
            <a:off x="418730" y="770717"/>
            <a:ext cx="11354540" cy="5316566"/>
          </a:xfrm>
        </p:spPr>
      </p:pic>
    </p:spTree>
    <p:extLst>
      <p:ext uri="{BB962C8B-B14F-4D97-AF65-F5344CB8AC3E}">
        <p14:creationId xmlns:p14="http://schemas.microsoft.com/office/powerpoint/2010/main" val="309686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D2CC-4CAA-0AFC-C125-29B0CF313796}"/>
              </a:ext>
            </a:extLst>
          </p:cNvPr>
          <p:cNvSpPr>
            <a:spLocks noGrp="1"/>
          </p:cNvSpPr>
          <p:nvPr>
            <p:ph type="title"/>
          </p:nvPr>
        </p:nvSpPr>
        <p:spPr>
          <a:xfrm>
            <a:off x="7795419" y="8855"/>
            <a:ext cx="2665751" cy="561953"/>
          </a:xfrm>
        </p:spPr>
        <p:txBody>
          <a:bodyPr>
            <a:normAutofit fontScale="90000"/>
          </a:bodyPr>
          <a:lstStyle/>
          <a:p>
            <a:r>
              <a:rPr lang="en-US" dirty="0"/>
              <a:t>Power bi</a:t>
            </a:r>
          </a:p>
        </p:txBody>
      </p:sp>
      <p:pic>
        <p:nvPicPr>
          <p:cNvPr id="11" name="Content Placeholder 10">
            <a:extLst>
              <a:ext uri="{FF2B5EF4-FFF2-40B4-BE49-F238E27FC236}">
                <a16:creationId xmlns:a16="http://schemas.microsoft.com/office/drawing/2014/main" id="{2A13A7DB-1617-97E1-14FE-E197A80AA65E}"/>
              </a:ext>
            </a:extLst>
          </p:cNvPr>
          <p:cNvPicPr>
            <a:picLocks noGrp="1" noChangeAspect="1"/>
          </p:cNvPicPr>
          <p:nvPr>
            <p:ph idx="1"/>
          </p:nvPr>
        </p:nvPicPr>
        <p:blipFill>
          <a:blip r:embed="rId2"/>
          <a:stretch>
            <a:fillRect/>
          </a:stretch>
        </p:blipFill>
        <p:spPr>
          <a:xfrm>
            <a:off x="990238" y="570808"/>
            <a:ext cx="10211523" cy="5803672"/>
          </a:xfrm>
        </p:spPr>
      </p:pic>
    </p:spTree>
    <p:extLst>
      <p:ext uri="{BB962C8B-B14F-4D97-AF65-F5344CB8AC3E}">
        <p14:creationId xmlns:p14="http://schemas.microsoft.com/office/powerpoint/2010/main" val="387240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0ECC-F64B-7F17-28AB-F6F22DCB4EB0}"/>
              </a:ext>
            </a:extLst>
          </p:cNvPr>
          <p:cNvSpPr>
            <a:spLocks noGrp="1"/>
          </p:cNvSpPr>
          <p:nvPr>
            <p:ph type="title"/>
          </p:nvPr>
        </p:nvSpPr>
        <p:spPr>
          <a:xfrm>
            <a:off x="6462944" y="186432"/>
            <a:ext cx="3320249" cy="488272"/>
          </a:xfrm>
        </p:spPr>
        <p:txBody>
          <a:bodyPr>
            <a:normAutofit fontScale="90000"/>
          </a:bodyPr>
          <a:lstStyle/>
          <a:p>
            <a:r>
              <a:rPr lang="en-US" dirty="0"/>
              <a:t>SQL qUERY</a:t>
            </a:r>
          </a:p>
        </p:txBody>
      </p:sp>
      <p:pic>
        <p:nvPicPr>
          <p:cNvPr id="5" name="Content Placeholder 4">
            <a:extLst>
              <a:ext uri="{FF2B5EF4-FFF2-40B4-BE49-F238E27FC236}">
                <a16:creationId xmlns:a16="http://schemas.microsoft.com/office/drawing/2014/main" id="{479852A7-3B81-FDE1-6D94-E0A326C86D87}"/>
              </a:ext>
            </a:extLst>
          </p:cNvPr>
          <p:cNvPicPr>
            <a:picLocks noGrp="1" noChangeAspect="1"/>
          </p:cNvPicPr>
          <p:nvPr>
            <p:ph idx="1"/>
          </p:nvPr>
        </p:nvPicPr>
        <p:blipFill>
          <a:blip r:embed="rId2"/>
          <a:stretch>
            <a:fillRect/>
          </a:stretch>
        </p:blipFill>
        <p:spPr>
          <a:xfrm>
            <a:off x="566691" y="674704"/>
            <a:ext cx="11058617" cy="5246702"/>
          </a:xfrm>
        </p:spPr>
      </p:pic>
    </p:spTree>
    <p:extLst>
      <p:ext uri="{BB962C8B-B14F-4D97-AF65-F5344CB8AC3E}">
        <p14:creationId xmlns:p14="http://schemas.microsoft.com/office/powerpoint/2010/main" val="26910252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12526</TotalTime>
  <Words>456</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Adventure works INSIGHT PROJECT</vt:lpstr>
      <vt:lpstr>introduction</vt:lpstr>
      <vt:lpstr>Key performance indicators (kpi’s) and insights</vt:lpstr>
      <vt:lpstr>Key performance indicators (kpi’s) and insights</vt:lpstr>
      <vt:lpstr>Data model    </vt:lpstr>
      <vt:lpstr>Excel dashboard</vt:lpstr>
      <vt:lpstr>tableau</vt:lpstr>
      <vt:lpstr>Power bi</vt:lpstr>
      <vt:lpstr>SQL qUERY</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farheen munshi</dc:creator>
  <cp:lastModifiedBy>Andrajula Gurusaipavan</cp:lastModifiedBy>
  <cp:revision>2</cp:revision>
  <dcterms:created xsi:type="dcterms:W3CDTF">2025-02-23T07:51:21Z</dcterms:created>
  <dcterms:modified xsi:type="dcterms:W3CDTF">2025-03-05T07:02:49Z</dcterms:modified>
</cp:coreProperties>
</file>