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C52F80-91D8-41FD-8B2B-BC3EBA0CFD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49EFCF8-225F-4B0C-965C-549FB072F3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64165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9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VOIP</a:t>
            </a:r>
            <a:endParaRPr lang="en-US" sz="9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4300" y="3665167"/>
            <a:ext cx="913447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LabVIEW Project</a:t>
            </a:r>
            <a:endParaRPr lang="en-US" sz="1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1026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362200"/>
            <a:ext cx="2266950" cy="34443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62200"/>
            <a:ext cx="2266950" cy="34443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2050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447800"/>
            <a:ext cx="245745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Oval 3"/>
          <p:cNvSpPr/>
          <p:nvPr/>
        </p:nvSpPr>
        <p:spPr>
          <a:xfrm>
            <a:off x="4020529" y="1786070"/>
            <a:ext cx="685800" cy="6858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2234" y="20263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475" y="294073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234" y="258947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2234" y="315260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button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929" y="2740355"/>
            <a:ext cx="2209800" cy="10556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60385" y="3316186"/>
            <a:ext cx="878290" cy="2120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43475" y="3287219"/>
            <a:ext cx="298244" cy="27611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/>
      <p:bldP spid="6" grpId="0"/>
      <p:bldP spid="7" grpId="0"/>
      <p:bldP spid="9" grpId="0"/>
      <p:bldP spid="8" grpId="0" animBg="1"/>
      <p:bldP spid="8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8025" y="1466887"/>
            <a:ext cx="2457450" cy="3695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2032234" y="20263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475" y="294073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234" y="258947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2234" y="315260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button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9958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2234" y="371573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2234" y="42788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929" y="2740355"/>
            <a:ext cx="2209800" cy="10556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73475" y="3281090"/>
            <a:ext cx="725859" cy="300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1495" y="3281089"/>
            <a:ext cx="725859" cy="300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8" grpId="1" animBg="1"/>
      <p:bldP spid="17" grpId="0" animBg="1"/>
      <p:bldP spid="17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2050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447800"/>
            <a:ext cx="245745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2032234" y="20263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475" y="294073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234" y="258947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2234" y="315260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button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9958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2234" y="371573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2234" y="42788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6239" y="2667000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Address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5764" y="318553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764" y="370406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71830" y="4100566"/>
            <a:ext cx="2019331" cy="2120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3312" y="4637770"/>
            <a:ext cx="911040" cy="31046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199" y="4637770"/>
            <a:ext cx="911040" cy="31046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4098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600200"/>
            <a:ext cx="245745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5" name="Picture 2" descr="C:\Users\Andranik\Desktop\`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628775"/>
            <a:ext cx="245745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825" y="1600200"/>
            <a:ext cx="2457450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1625" y="1640727"/>
            <a:ext cx="2457450" cy="3709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Oval 3"/>
          <p:cNvSpPr/>
          <p:nvPr/>
        </p:nvSpPr>
        <p:spPr>
          <a:xfrm>
            <a:off x="6162675" y="1981200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362" y="1643155"/>
            <a:ext cx="2454238" cy="3709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pSp>
        <p:nvGrpSpPr>
          <p:cNvPr id="16" name="Group 15"/>
          <p:cNvGrpSpPr/>
          <p:nvPr/>
        </p:nvGrpSpPr>
        <p:grpSpPr>
          <a:xfrm rot="16200000">
            <a:off x="3946562" y="3051048"/>
            <a:ext cx="1235038" cy="1292352"/>
            <a:chOff x="3886200" y="3051048"/>
            <a:chExt cx="1508162" cy="1292352"/>
          </a:xfrm>
        </p:grpSpPr>
        <p:sp>
          <p:nvSpPr>
            <p:cNvPr id="14" name="Curved Right Arrow 13"/>
            <p:cNvSpPr/>
            <p:nvPr/>
          </p:nvSpPr>
          <p:spPr>
            <a:xfrm>
              <a:off x="3886200" y="3127248"/>
              <a:ext cx="731520" cy="1216152"/>
            </a:xfrm>
            <a:prstGeom prst="curved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Left Arrow 14"/>
            <p:cNvSpPr/>
            <p:nvPr/>
          </p:nvSpPr>
          <p:spPr>
            <a:xfrm flipV="1">
              <a:off x="4662842" y="3051048"/>
              <a:ext cx="731520" cy="1216152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1625" y="1647825"/>
            <a:ext cx="2454238" cy="3709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825" y="1600200"/>
            <a:ext cx="2457449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67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1296" y="2514600"/>
            <a:ext cx="37317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141</TotalTime>
  <Words>35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PowerPoint Presentation</vt:lpstr>
      <vt:lpstr>VOIP</vt:lpstr>
      <vt:lpstr>VOIP</vt:lpstr>
      <vt:lpstr>VOIP</vt:lpstr>
      <vt:lpstr>VOIP</vt:lpstr>
      <vt:lpstr>VOIP</vt:lpstr>
      <vt:lpstr>PowerPoint Presentation</vt:lpstr>
    </vt:vector>
  </TitlesOfParts>
  <Company>Andranik Karakhanyan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Andranik Karakhanyan</dc:creator>
  <cp:lastModifiedBy>Andranik Karakhanyan</cp:lastModifiedBy>
  <cp:revision>81</cp:revision>
  <dcterms:created xsi:type="dcterms:W3CDTF">2017-01-27T11:46:00Z</dcterms:created>
  <dcterms:modified xsi:type="dcterms:W3CDTF">2017-01-31T02:51:21Z</dcterms:modified>
</cp:coreProperties>
</file>