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72" r:id="rId1"/>
  </p:sldMasterIdLst>
  <p:notesMasterIdLst>
    <p:notesMasterId r:id="rId7"/>
  </p:notesMasterIdLst>
  <p:sldIdLst>
    <p:sldId id="256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0"/>
    <p:restoredTop sz="86406"/>
  </p:normalViewPr>
  <p:slideViewPr>
    <p:cSldViewPr snapToGrid="0" snapToObjects="1">
      <p:cViewPr varScale="1">
        <p:scale>
          <a:sx n="43" d="100"/>
          <a:sy n="43" d="100"/>
        </p:scale>
        <p:origin x="-99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9687-49E1-624D-B283-1A048F390747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9DDEF-7F77-944D-AE74-41C1C4937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016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1EBB-18DB-5C42-9834-FFBD3B89F621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A7D-DE30-6242-864C-BF6D03409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1EBB-18DB-5C42-9834-FFBD3B89F621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A7D-DE30-6242-864C-BF6D03409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1EBB-18DB-5C42-9834-FFBD3B89F621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A7D-DE30-6242-864C-BF6D03409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1EBB-18DB-5C42-9834-FFBD3B89F621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A7D-DE30-6242-864C-BF6D03409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1EBB-18DB-5C42-9834-FFBD3B89F621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A7D-DE30-6242-864C-BF6D03409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1EBB-18DB-5C42-9834-FFBD3B89F621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A7D-DE30-6242-864C-BF6D03409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1EBB-18DB-5C42-9834-FFBD3B89F621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A7D-DE30-6242-864C-BF6D03409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1EBB-18DB-5C42-9834-FFBD3B89F621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A7D-DE30-6242-864C-BF6D03409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1EBB-18DB-5C42-9834-FFBD3B89F621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A7D-DE30-6242-864C-BF6D03409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1EBB-18DB-5C42-9834-FFBD3B89F621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A7D-DE30-6242-864C-BF6D03409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1EBB-18DB-5C42-9834-FFBD3B89F621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A7D-DE30-6242-864C-BF6D03409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1EBB-18DB-5C42-9834-FFBD3B89F621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2A7D-DE30-6242-864C-BF6D03409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091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17220" y="-199326"/>
            <a:ext cx="13130784" cy="76931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576" y="2317179"/>
            <a:ext cx="9144000" cy="279039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  <a:ea typeface="Apple Braille" charset="0"/>
                <a:cs typeface="Apple Braille" charset="0"/>
              </a:rPr>
              <a:t>Final Demonstration </a:t>
            </a:r>
            <a:r>
              <a:rPr lang="en-US" dirty="0" smtClean="0">
                <a:solidFill>
                  <a:schemeClr val="bg2"/>
                </a:solidFill>
                <a:latin typeface="+mn-lt"/>
                <a:ea typeface="Apple Braille" charset="0"/>
                <a:cs typeface="Apple Braille" charset="0"/>
              </a:rPr>
              <a:t>–</a:t>
            </a:r>
            <a:br>
              <a:rPr lang="en-US" dirty="0" smtClean="0">
                <a:solidFill>
                  <a:schemeClr val="bg2"/>
                </a:solidFill>
                <a:latin typeface="+mn-lt"/>
                <a:ea typeface="Apple Braille" charset="0"/>
                <a:cs typeface="Apple Braille" charset="0"/>
              </a:rPr>
            </a:br>
            <a:r>
              <a:rPr lang="en-US" dirty="0" smtClean="0">
                <a:solidFill>
                  <a:schemeClr val="bg2"/>
                </a:solidFill>
                <a:latin typeface="+mn-lt"/>
                <a:ea typeface="Apple Braille" charset="0"/>
                <a:cs typeface="Apple Braille" charset="0"/>
              </a:rPr>
              <a:t>Wishbone</a:t>
            </a:r>
            <a:endParaRPr lang="en-US" dirty="0">
              <a:solidFill>
                <a:schemeClr val="bg2"/>
              </a:solidFill>
              <a:latin typeface="+mn-lt"/>
              <a:ea typeface="Apple Braille" charset="0"/>
              <a:cs typeface="Apple Brail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5107577"/>
            <a:ext cx="9144000" cy="141555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BY AXIOM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91684" y="1309180"/>
            <a:ext cx="1557528" cy="19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42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17220" y="0"/>
            <a:ext cx="13130784" cy="76931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5463" y="2674348"/>
            <a:ext cx="1677513" cy="1677513"/>
          </a:xfrm>
          <a:prstGeom prst="rect">
            <a:avLst/>
          </a:prstGeom>
          <a:noFill/>
        </p:spPr>
      </p:pic>
      <p:pic>
        <p:nvPicPr>
          <p:cNvPr id="32772" name="Pi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86939" y="2674347"/>
            <a:ext cx="1611728" cy="1677513"/>
          </a:xfrm>
          <a:prstGeom prst="rect">
            <a:avLst/>
          </a:prstGeom>
          <a:noFill/>
        </p:spPr>
      </p:pic>
      <p:pic>
        <p:nvPicPr>
          <p:cNvPr id="3277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5463" y="221242"/>
            <a:ext cx="1677513" cy="1712461"/>
          </a:xfrm>
          <a:prstGeom prst="rect">
            <a:avLst/>
          </a:prstGeom>
          <a:noFill/>
        </p:spPr>
      </p:pic>
      <p:pic>
        <p:nvPicPr>
          <p:cNvPr id="3277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906765"/>
            <a:ext cx="1366837" cy="1541327"/>
          </a:xfrm>
          <a:prstGeom prst="rect">
            <a:avLst/>
          </a:prstGeom>
          <a:noFill/>
        </p:spPr>
      </p:pic>
      <p:pic>
        <p:nvPicPr>
          <p:cNvPr id="3276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45462" y="4906766"/>
            <a:ext cx="1677513" cy="1677513"/>
          </a:xfrm>
          <a:prstGeom prst="rect">
            <a:avLst/>
          </a:prstGeom>
          <a:noFill/>
        </p:spPr>
      </p:pic>
      <p:pic>
        <p:nvPicPr>
          <p:cNvPr id="32774" name="Picture 0" descr="imag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472" y="221242"/>
            <a:ext cx="1328365" cy="1871138"/>
          </a:xfrm>
          <a:prstGeom prst="rect">
            <a:avLst/>
          </a:prstGeom>
          <a:noFill/>
        </p:spPr>
      </p:pic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221242"/>
            <a:ext cx="38472" cy="47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1051" y="509451"/>
            <a:ext cx="2351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Andrew Archibald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1051" y="2952206"/>
            <a:ext cx="284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err="1" smtClean="0">
                <a:solidFill>
                  <a:schemeClr val="bg1"/>
                </a:solidFill>
              </a:rPr>
              <a:t>Ksenia</a:t>
            </a:r>
            <a:r>
              <a:rPr lang="en-CA" sz="2000" b="1" dirty="0" smtClean="0">
                <a:solidFill>
                  <a:schemeClr val="bg1"/>
                </a:solidFill>
              </a:rPr>
              <a:t> </a:t>
            </a:r>
            <a:r>
              <a:rPr lang="en-CA" sz="2000" b="1" dirty="0" err="1" smtClean="0">
                <a:solidFill>
                  <a:schemeClr val="bg1"/>
                </a:solidFill>
              </a:rPr>
              <a:t>Lopukhina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1051" y="5159829"/>
            <a:ext cx="2351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Oksana Shapoval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6011" y="693158"/>
            <a:ext cx="363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</a:rPr>
              <a:t>Svetlana </a:t>
            </a:r>
            <a:r>
              <a:rPr lang="en-CA" sz="2000" b="1" dirty="0" err="1" smtClean="0">
                <a:solidFill>
                  <a:schemeClr val="bg1"/>
                </a:solidFill>
              </a:rPr>
              <a:t>Netchaeva</a:t>
            </a:r>
            <a:r>
              <a:rPr lang="en-CA" sz="2000" b="1" dirty="0" smtClean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76457" y="2952206"/>
            <a:ext cx="333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err="1" smtClean="0">
                <a:solidFill>
                  <a:schemeClr val="bg1"/>
                </a:solidFill>
              </a:rPr>
              <a:t>Zeyang</a:t>
            </a:r>
            <a:r>
              <a:rPr lang="en-CA" sz="2000" b="1" dirty="0" smtClean="0">
                <a:solidFill>
                  <a:schemeClr val="bg1"/>
                </a:solidFill>
              </a:rPr>
              <a:t> </a:t>
            </a:r>
            <a:r>
              <a:rPr lang="en-CA" sz="2000" b="1" dirty="0" err="1" smtClean="0">
                <a:solidFill>
                  <a:schemeClr val="bg1"/>
                </a:solidFill>
              </a:rPr>
              <a:t>Hu</a:t>
            </a:r>
            <a:r>
              <a:rPr lang="en-CA" sz="2000" b="1" dirty="0" smtClean="0">
                <a:solidFill>
                  <a:schemeClr val="bg1"/>
                </a:solidFill>
              </a:rPr>
              <a:t> (Tom)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6011" y="5159829"/>
            <a:ext cx="363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err="1" smtClean="0">
                <a:solidFill>
                  <a:schemeClr val="bg1"/>
                </a:solidFill>
              </a:rPr>
              <a:t>Minyi</a:t>
            </a:r>
            <a:r>
              <a:rPr lang="en-CA" sz="2000" b="1" dirty="0" smtClean="0">
                <a:solidFill>
                  <a:schemeClr val="bg1"/>
                </a:solidFill>
              </a:rPr>
              <a:t> Yang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17220" y="-199326"/>
            <a:ext cx="13130784" cy="76931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576" y="468351"/>
            <a:ext cx="9144000" cy="254247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  <a:ea typeface="Apple Braille" charset="0"/>
                <a:cs typeface="Apple Braille" charset="0"/>
              </a:rPr>
              <a:t>Wishbone </a:t>
            </a:r>
            <a:r>
              <a:rPr lang="en-US" dirty="0" smtClean="0">
                <a:solidFill>
                  <a:schemeClr val="bg2"/>
                </a:solidFill>
                <a:latin typeface="+mn-lt"/>
                <a:ea typeface="Apple Braille" charset="0"/>
                <a:cs typeface="Apple Braille" charset="0"/>
              </a:rPr>
              <a:t>P</a:t>
            </a:r>
            <a:r>
              <a:rPr lang="en-US" dirty="0" smtClean="0">
                <a:solidFill>
                  <a:schemeClr val="bg2"/>
                </a:solidFill>
                <a:latin typeface="+mn-lt"/>
                <a:ea typeface="Apple Braille" charset="0"/>
                <a:cs typeface="Apple Braille" charset="0"/>
              </a:rPr>
              <a:t>rototype Demo</a:t>
            </a:r>
            <a:endParaRPr lang="en-US" dirty="0">
              <a:solidFill>
                <a:schemeClr val="bg2"/>
              </a:solidFill>
              <a:latin typeface="+mn-lt"/>
              <a:ea typeface="Apple Braille" charset="0"/>
              <a:cs typeface="Apple Brail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5107577"/>
            <a:ext cx="9144000" cy="141555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15 minute presentation from Axiom Team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2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17220" y="-199326"/>
            <a:ext cx="13130784" cy="76931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576" y="468351"/>
            <a:ext cx="9144000" cy="254247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  <a:ea typeface="Apple Braille" charset="0"/>
                <a:cs typeface="Apple Braille" charset="0"/>
              </a:rPr>
              <a:t>Technical Discussion</a:t>
            </a:r>
            <a:endParaRPr lang="en-US" dirty="0">
              <a:solidFill>
                <a:schemeClr val="bg2"/>
              </a:solidFill>
              <a:latin typeface="+mn-lt"/>
              <a:ea typeface="Apple Braille" charset="0"/>
              <a:cs typeface="Apple Brail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5107577"/>
            <a:ext cx="9144000" cy="141555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Q&amp;A with professor and clients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2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17220" y="-199326"/>
            <a:ext cx="13130784" cy="76931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576" y="468351"/>
            <a:ext cx="9144000" cy="254247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  <a:ea typeface="Apple Braille" charset="0"/>
                <a:cs typeface="Apple Braille" charset="0"/>
              </a:rPr>
              <a:t>Thank you for attending our presentation</a:t>
            </a:r>
            <a:endParaRPr lang="en-US" dirty="0">
              <a:solidFill>
                <a:schemeClr val="bg2"/>
              </a:solidFill>
              <a:latin typeface="+mn-lt"/>
              <a:ea typeface="Apple Braille" charset="0"/>
              <a:cs typeface="Apple Brail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5107577"/>
            <a:ext cx="9144000" cy="141555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Thank you from the Axiom team.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2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ototype Demonstration1" id="{264D551D-89CB-C945-A3BC-2D49360EEBA1}" vid="{E6D13F49-D558-DF4A-AE3C-A50E479910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50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Final Demonstration – Wishbone</vt:lpstr>
      <vt:lpstr>Slide 2</vt:lpstr>
      <vt:lpstr>Wishbone Prototype Demo</vt:lpstr>
      <vt:lpstr>Technical Discussion</vt:lpstr>
      <vt:lpstr>Thank you for attending our 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Demonstration</dc:title>
  <dc:creator>Microsoft Office User</dc:creator>
  <cp:lastModifiedBy>Andrew Archibald</cp:lastModifiedBy>
  <cp:revision>75</cp:revision>
  <dcterms:created xsi:type="dcterms:W3CDTF">2019-02-11T20:50:57Z</dcterms:created>
  <dcterms:modified xsi:type="dcterms:W3CDTF">2019-04-10T16:58:02Z</dcterms:modified>
</cp:coreProperties>
</file>