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DD66924-CAF5-4B46-A9ED-EE814E7B2E6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E946A2-7FE4-4F24-978B-02CE11B4451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A33992-E66A-4442-AB8C-3678662126E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95680" y="4363920"/>
            <a:ext cx="434304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2120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49568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6094440" y="3885840"/>
            <a:ext cx="1145520" cy="9140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6094440" y="3885840"/>
            <a:ext cx="1145520" cy="914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495680" y="2286000"/>
            <a:ext cx="44193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49568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72120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495680" y="4363920"/>
            <a:ext cx="434304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95680" y="4363920"/>
            <a:ext cx="434304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2120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49568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6094440" y="3885840"/>
            <a:ext cx="1145520" cy="9140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6094440" y="3885840"/>
            <a:ext cx="1145520" cy="914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495680" y="2286000"/>
            <a:ext cx="44193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49568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914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21200" y="436392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721200" y="3886200"/>
            <a:ext cx="211932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95680" y="4363920"/>
            <a:ext cx="4343040" cy="435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95680" y="2286000"/>
            <a:ext cx="441936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Prezentáció </a:t>
            </a:r>
            <a:r>
              <a:rPr b="1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Címe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495680" y="3886200"/>
            <a:ext cx="4343040" cy="914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LevelClick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Alcím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3575160" y="1434960"/>
            <a:ext cx="5111280" cy="4690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LevelMintaszöveg szerkesztése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Második szint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Harmadik szint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Negyedik szint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Ötödik szint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LevelMintaszöveg szerkesztése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DD5636-2991-42F6-8F73-463E2D13DFD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title"/>
          </p:nvPr>
        </p:nvSpPr>
        <p:spPr>
          <a:xfrm>
            <a:off x="447840" y="44640"/>
            <a:ext cx="4411800" cy="863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Mintacím szerkesztése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575160" y="1434960"/>
            <a:ext cx="5111280" cy="469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Bullet Point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Lorem ipsum dolor sit amet, consectetur adipiscing elit. Curabitur nec nisi vestibulum, interdum leo vitae, consequat ligula. Mauris ultrices elit vitae metus pellentesque, sit amet vulputate nisl commodo.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Bullet Point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 ligula. Mauris ultrices elit vitae metus pellentesque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Bullet Point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 LiguLa. Mauris uLtriCes eLit vitae Metus pellentesque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Mauris ultrices elit vitae metus pellentesque, sit amet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447840" y="44640"/>
            <a:ext cx="441180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 címsor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43640" y="1412640"/>
            <a:ext cx="4419360" cy="143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KÖSZÖNÖM </a:t>
            </a:r>
            <a:r>
              <a:rPr b="1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FIGYELMET!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LibreOffice/5.1.6.2$Linux_X86_64 LibreOffice_project/10m0$Build-2</Application>
  <Words>76</Words>
  <Paragraphs>14</Paragraphs>
  <Company>novak.adam@gmail.com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2014-03-03T11:13:53Z</dcterms:created>
  <dc:creator>Ádám Novák</dc:creator>
  <dc:description/>
  <dc:language>en-US</dc:language>
  <cp:lastModifiedBy/>
  <dcterms:modified xsi:type="dcterms:W3CDTF">2019-01-08T16:51:41Z</dcterms:modified>
  <cp:revision>42</cp:revision>
  <dc:subject/>
  <dc:title>Asdfsdafa dsfasd asdf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novak.adam@gmail.com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Diavetítés a képernyőre (4:3 oldalarány)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