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screen4x3"/>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hu-HU"/>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hu-HU"/>
          </a:p>
        </p:txBody>
      </p:sp>
      <p:sp>
        <p:nvSpPr>
          <p:cNvPr id="4" name="Dátum helye 3"/>
          <p:cNvSpPr>
            <a:spLocks noGrp="1"/>
          </p:cNvSpPr>
          <p:nvPr>
            <p:ph type="dt" sz="half" idx="10"/>
          </p:nvPr>
        </p:nvSpPr>
        <p:spPr/>
        <p:txBody>
          <a:bodyPr/>
          <a:lstStyle/>
          <a:p>
            <a:fld id="{8E509D35-1D5A-48F8-B6A0-A54DA9D66F75}" type="datetimeFigureOut">
              <a:rPr lang="hu-HU" smtClean="0"/>
              <a:t>2012.11.27.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8E509D35-1D5A-48F8-B6A0-A54DA9D66F75}" type="datetimeFigureOut">
              <a:rPr lang="hu-HU" smtClean="0"/>
              <a:t>2012.11.27.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hu-HU"/>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8E509D35-1D5A-48F8-B6A0-A54DA9D66F75}" type="datetimeFigureOut">
              <a:rPr lang="hu-HU" smtClean="0"/>
              <a:t>2012.11.27.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10"/>
          </p:nvPr>
        </p:nvSpPr>
        <p:spPr/>
        <p:txBody>
          <a:bodyPr/>
          <a:lstStyle/>
          <a:p>
            <a:fld id="{8E509D35-1D5A-48F8-B6A0-A54DA9D66F75}" type="datetimeFigureOut">
              <a:rPr lang="hu-HU" smtClean="0"/>
              <a:t>2012.11.27.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hu-HU"/>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8E509D35-1D5A-48F8-B6A0-A54DA9D66F75}" type="datetimeFigureOut">
              <a:rPr lang="hu-HU" smtClean="0"/>
              <a:t>2012.11.27.</a:t>
            </a:fld>
            <a:endParaRPr lang="hu-HU"/>
          </a:p>
        </p:txBody>
      </p:sp>
      <p:sp>
        <p:nvSpPr>
          <p:cNvPr id="5" name="Élőláb helye 4"/>
          <p:cNvSpPr>
            <a:spLocks noGrp="1"/>
          </p:cNvSpPr>
          <p:nvPr>
            <p:ph type="ftr" sz="quarter" idx="11"/>
          </p:nvPr>
        </p:nvSpPr>
        <p:spPr/>
        <p:txBody>
          <a:bodyPr/>
          <a:lstStyle/>
          <a:p>
            <a:endParaRPr lang="hu-HU"/>
          </a:p>
        </p:txBody>
      </p:sp>
      <p:sp>
        <p:nvSpPr>
          <p:cNvPr id="6" name="Dia számának helye 5"/>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Dátum helye 4"/>
          <p:cNvSpPr>
            <a:spLocks noGrp="1"/>
          </p:cNvSpPr>
          <p:nvPr>
            <p:ph type="dt" sz="half" idx="10"/>
          </p:nvPr>
        </p:nvSpPr>
        <p:spPr/>
        <p:txBody>
          <a:bodyPr/>
          <a:lstStyle/>
          <a:p>
            <a:fld id="{8E509D35-1D5A-48F8-B6A0-A54DA9D66F75}" type="datetimeFigureOut">
              <a:rPr lang="hu-HU" smtClean="0"/>
              <a:t>2012.11.27.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hu-HU"/>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7" name="Dátum helye 6"/>
          <p:cNvSpPr>
            <a:spLocks noGrp="1"/>
          </p:cNvSpPr>
          <p:nvPr>
            <p:ph type="dt" sz="half" idx="10"/>
          </p:nvPr>
        </p:nvSpPr>
        <p:spPr/>
        <p:txBody>
          <a:bodyPr/>
          <a:lstStyle/>
          <a:p>
            <a:fld id="{8E509D35-1D5A-48F8-B6A0-A54DA9D66F75}" type="datetimeFigureOut">
              <a:rPr lang="hu-HU" smtClean="0"/>
              <a:t>2012.11.27.</a:t>
            </a:fld>
            <a:endParaRPr lang="hu-HU"/>
          </a:p>
        </p:txBody>
      </p:sp>
      <p:sp>
        <p:nvSpPr>
          <p:cNvPr id="8" name="Élőláb helye 7"/>
          <p:cNvSpPr>
            <a:spLocks noGrp="1"/>
          </p:cNvSpPr>
          <p:nvPr>
            <p:ph type="ftr" sz="quarter" idx="11"/>
          </p:nvPr>
        </p:nvSpPr>
        <p:spPr/>
        <p:txBody>
          <a:bodyPr/>
          <a:lstStyle/>
          <a:p>
            <a:endParaRPr lang="hu-HU"/>
          </a:p>
        </p:txBody>
      </p:sp>
      <p:sp>
        <p:nvSpPr>
          <p:cNvPr id="9" name="Dia számának helye 8"/>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hu-HU"/>
          </a:p>
        </p:txBody>
      </p:sp>
      <p:sp>
        <p:nvSpPr>
          <p:cNvPr id="3" name="Dátum helye 2"/>
          <p:cNvSpPr>
            <a:spLocks noGrp="1"/>
          </p:cNvSpPr>
          <p:nvPr>
            <p:ph type="dt" sz="half" idx="10"/>
          </p:nvPr>
        </p:nvSpPr>
        <p:spPr/>
        <p:txBody>
          <a:bodyPr/>
          <a:lstStyle/>
          <a:p>
            <a:fld id="{8E509D35-1D5A-48F8-B6A0-A54DA9D66F75}" type="datetimeFigureOut">
              <a:rPr lang="hu-HU" smtClean="0"/>
              <a:t>2012.11.27.</a:t>
            </a:fld>
            <a:endParaRPr lang="hu-HU"/>
          </a:p>
        </p:txBody>
      </p:sp>
      <p:sp>
        <p:nvSpPr>
          <p:cNvPr id="4" name="Élőláb helye 3"/>
          <p:cNvSpPr>
            <a:spLocks noGrp="1"/>
          </p:cNvSpPr>
          <p:nvPr>
            <p:ph type="ftr" sz="quarter" idx="11"/>
          </p:nvPr>
        </p:nvSpPr>
        <p:spPr/>
        <p:txBody>
          <a:bodyPr/>
          <a:lstStyle/>
          <a:p>
            <a:endParaRPr lang="hu-HU"/>
          </a:p>
        </p:txBody>
      </p:sp>
      <p:sp>
        <p:nvSpPr>
          <p:cNvPr id="5" name="Dia számának helye 4"/>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8E509D35-1D5A-48F8-B6A0-A54DA9D66F75}" type="datetimeFigureOut">
              <a:rPr lang="hu-HU" smtClean="0"/>
              <a:t>2012.11.27.</a:t>
            </a:fld>
            <a:endParaRPr lang="hu-HU"/>
          </a:p>
        </p:txBody>
      </p:sp>
      <p:sp>
        <p:nvSpPr>
          <p:cNvPr id="3" name="Élőláb helye 2"/>
          <p:cNvSpPr>
            <a:spLocks noGrp="1"/>
          </p:cNvSpPr>
          <p:nvPr>
            <p:ph type="ftr" sz="quarter" idx="11"/>
          </p:nvPr>
        </p:nvSpPr>
        <p:spPr/>
        <p:txBody>
          <a:bodyPr/>
          <a:lstStyle/>
          <a:p>
            <a:endParaRPr lang="hu-HU"/>
          </a:p>
        </p:txBody>
      </p:sp>
      <p:sp>
        <p:nvSpPr>
          <p:cNvPr id="4" name="Dia számának helye 3"/>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hu-HU"/>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8E509D35-1D5A-48F8-B6A0-A54DA9D66F75}" type="datetimeFigureOut">
              <a:rPr lang="hu-HU" smtClean="0"/>
              <a:t>2012.11.27.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hu-HU"/>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8E509D35-1D5A-48F8-B6A0-A54DA9D66F75}" type="datetimeFigureOut">
              <a:rPr lang="hu-HU" smtClean="0"/>
              <a:t>2012.11.27.</a:t>
            </a:fld>
            <a:endParaRPr lang="hu-HU"/>
          </a:p>
        </p:txBody>
      </p:sp>
      <p:sp>
        <p:nvSpPr>
          <p:cNvPr id="6" name="Élőláb helye 5"/>
          <p:cNvSpPr>
            <a:spLocks noGrp="1"/>
          </p:cNvSpPr>
          <p:nvPr>
            <p:ph type="ftr" sz="quarter" idx="11"/>
          </p:nvPr>
        </p:nvSpPr>
        <p:spPr/>
        <p:txBody>
          <a:bodyPr/>
          <a:lstStyle/>
          <a:p>
            <a:endParaRPr lang="hu-HU"/>
          </a:p>
        </p:txBody>
      </p:sp>
      <p:sp>
        <p:nvSpPr>
          <p:cNvPr id="7" name="Dia számának helye 6"/>
          <p:cNvSpPr>
            <a:spLocks noGrp="1"/>
          </p:cNvSpPr>
          <p:nvPr>
            <p:ph type="sldNum" sz="quarter" idx="12"/>
          </p:nvPr>
        </p:nvSpPr>
        <p:spPr/>
        <p:txBody>
          <a:bodyPr/>
          <a:lstStyle/>
          <a:p>
            <a:fld id="{7791D66E-9516-4249-8E66-E6E238A79196}" type="slidenum">
              <a:rPr lang="hu-HU" smtClean="0"/>
              <a:t>‹#›</a:t>
            </a:fld>
            <a:endParaRPr lang="hu-H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hu-HU"/>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509D35-1D5A-48F8-B6A0-A54DA9D66F75}" type="datetimeFigureOut">
              <a:rPr lang="hu-HU" smtClean="0"/>
              <a:t>2012.11.27.</a:t>
            </a:fld>
            <a:endParaRPr lang="hu-HU"/>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91D66E-9516-4249-8E66-E6E238A79196}" type="slidenum">
              <a:rPr lang="hu-HU" smtClean="0"/>
              <a:t>‹#›</a:t>
            </a:fld>
            <a:endParaRPr lang="hu-H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facebook.com/dlkoves" TargetMode="Externa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a:xfrm>
            <a:off x="0" y="188640"/>
            <a:ext cx="9144000" cy="6857999"/>
          </a:xfrm>
        </p:spPr>
        <p:txBody>
          <a:bodyPr>
            <a:noAutofit/>
          </a:bodyPr>
          <a:lstStyle/>
          <a:p>
            <a:r>
              <a:rPr lang="hu-HU" sz="3600" b="1" dirty="0" smtClean="0"/>
              <a:t>                                                       </a:t>
            </a:r>
            <a:r>
              <a:rPr lang="he-IL" sz="3600" b="1" dirty="0" smtClean="0"/>
              <a:t>‎</a:t>
            </a:r>
            <a:r>
              <a:rPr lang="he-IL" sz="3600" b="1" dirty="0" smtClean="0">
                <a:hlinkClick r:id="rId2"/>
              </a:rPr>
              <a:t>דבורה לאה כובש</a:t>
            </a:r>
            <a:r>
              <a:rPr lang="he-IL" sz="3600" b="1" dirty="0" smtClean="0"/>
              <a:t>‎</a:t>
            </a:r>
            <a:r>
              <a:rPr lang="hu-HU" sz="3600" b="1" dirty="0" smtClean="0"/>
              <a:t>  </a:t>
            </a:r>
            <a:r>
              <a:rPr lang="he-IL" sz="3600" b="1" dirty="0" smtClean="0"/>
              <a:t/>
            </a:r>
            <a:br>
              <a:rPr lang="he-IL" sz="3600" b="1" dirty="0" smtClean="0"/>
            </a:br>
            <a:r>
              <a:rPr lang="hu-HU" sz="3600" b="1" dirty="0" smtClean="0"/>
              <a:t>Dr. Timár has </a:t>
            </a:r>
            <a:r>
              <a:rPr lang="hu-HU" sz="3600" b="1" dirty="0" err="1" smtClean="0"/>
              <a:t>been</a:t>
            </a:r>
            <a:r>
              <a:rPr lang="hu-HU" sz="3600" b="1" dirty="0" smtClean="0"/>
              <a:t> </a:t>
            </a:r>
            <a:r>
              <a:rPr lang="hu-HU" sz="3600" b="1" dirty="0" err="1" smtClean="0"/>
              <a:t>our</a:t>
            </a:r>
            <a:r>
              <a:rPr lang="hu-HU" sz="3600" b="1" dirty="0" smtClean="0"/>
              <a:t> </a:t>
            </a:r>
            <a:r>
              <a:rPr lang="hu-HU" sz="3600" b="1" dirty="0" err="1" smtClean="0"/>
              <a:t>family</a:t>
            </a:r>
            <a:r>
              <a:rPr lang="hu-HU" sz="3600" b="1" dirty="0" smtClean="0"/>
              <a:t> </a:t>
            </a:r>
            <a:r>
              <a:rPr lang="hu-HU" sz="3600" b="1" dirty="0" err="1" smtClean="0"/>
              <a:t>doctor</a:t>
            </a:r>
            <a:r>
              <a:rPr lang="hu-HU" sz="3600" b="1" dirty="0" smtClean="0"/>
              <a:t> </a:t>
            </a:r>
            <a:r>
              <a:rPr lang="hu-HU" sz="3600" b="1" dirty="0" err="1" smtClean="0"/>
              <a:t>since</a:t>
            </a:r>
            <a:r>
              <a:rPr lang="hu-HU" sz="3600" b="1" dirty="0" smtClean="0"/>
              <a:t> </a:t>
            </a:r>
            <a:r>
              <a:rPr lang="hu-HU" sz="3600" b="1" dirty="0" err="1" smtClean="0"/>
              <a:t>our</a:t>
            </a:r>
            <a:r>
              <a:rPr lang="hu-HU" sz="3600" b="1" dirty="0" smtClean="0"/>
              <a:t> </a:t>
            </a:r>
            <a:r>
              <a:rPr lang="hu-HU" sz="3600" b="1" dirty="0" err="1" smtClean="0"/>
              <a:t>wedding</a:t>
            </a:r>
            <a:r>
              <a:rPr lang="hu-HU" sz="3600" b="1" dirty="0"/>
              <a:t>.</a:t>
            </a:r>
            <a:r>
              <a:rPr lang="hu-HU" sz="3600" b="1" dirty="0" smtClean="0"/>
              <a:t> He </a:t>
            </a:r>
            <a:r>
              <a:rPr lang="hu-HU" sz="3600" b="1" dirty="0" err="1" smtClean="0"/>
              <a:t>takes</a:t>
            </a:r>
            <a:r>
              <a:rPr lang="hu-HU" sz="3600" b="1" dirty="0" smtClean="0"/>
              <a:t> </a:t>
            </a:r>
            <a:r>
              <a:rPr lang="hu-HU" sz="3600" b="1" dirty="0" err="1" smtClean="0"/>
              <a:t>care</a:t>
            </a:r>
            <a:r>
              <a:rPr lang="hu-HU" sz="3600" b="1" dirty="0" smtClean="0"/>
              <a:t> of </a:t>
            </a:r>
            <a:r>
              <a:rPr lang="hu-HU" sz="3600" b="1" dirty="0" err="1" smtClean="0"/>
              <a:t>all</a:t>
            </a:r>
            <a:r>
              <a:rPr lang="hu-HU" sz="3600" b="1" dirty="0" smtClean="0"/>
              <a:t> </a:t>
            </a:r>
            <a:r>
              <a:rPr lang="hu-HU" sz="3600" b="1" dirty="0" err="1" smtClean="0"/>
              <a:t>our</a:t>
            </a:r>
            <a:r>
              <a:rPr lang="hu-HU" sz="3600" b="1" dirty="0" smtClean="0"/>
              <a:t> </a:t>
            </a:r>
            <a:r>
              <a:rPr lang="hu-HU" sz="3600" b="1" dirty="0" err="1" smtClean="0"/>
              <a:t>medical</a:t>
            </a:r>
            <a:r>
              <a:rPr lang="hu-HU" sz="3600" b="1" dirty="0" smtClean="0"/>
              <a:t> </a:t>
            </a:r>
            <a:r>
              <a:rPr lang="hu-HU" sz="3600" b="1" dirty="0" err="1" smtClean="0"/>
              <a:t>problems</a:t>
            </a:r>
            <a:r>
              <a:rPr lang="hu-HU" sz="3600" b="1" dirty="0" smtClean="0"/>
              <a:t> right </a:t>
            </a:r>
            <a:r>
              <a:rPr lang="hu-HU" sz="3600" b="1" dirty="0" err="1" smtClean="0"/>
              <a:t>in</a:t>
            </a:r>
            <a:r>
              <a:rPr lang="hu-HU" sz="3600" b="1" dirty="0" smtClean="0"/>
              <a:t> </a:t>
            </a:r>
            <a:r>
              <a:rPr lang="hu-HU" sz="3600" b="1" dirty="0" err="1" smtClean="0"/>
              <a:t>our</a:t>
            </a:r>
            <a:r>
              <a:rPr lang="hu-HU" sz="3600" b="1" dirty="0" smtClean="0"/>
              <a:t> </a:t>
            </a:r>
            <a:r>
              <a:rPr lang="hu-HU" sz="3600" b="1" dirty="0" err="1" smtClean="0"/>
              <a:t>home</a:t>
            </a:r>
            <a:r>
              <a:rPr lang="hu-HU" sz="3600" b="1" dirty="0" smtClean="0"/>
              <a:t>, </a:t>
            </a:r>
            <a:r>
              <a:rPr lang="hu-HU" sz="3600" b="1" dirty="0" err="1" smtClean="0"/>
              <a:t>including</a:t>
            </a:r>
            <a:r>
              <a:rPr lang="hu-HU" sz="3600" b="1" dirty="0" smtClean="0"/>
              <a:t> </a:t>
            </a:r>
            <a:r>
              <a:rPr lang="hu-HU" sz="3600" b="1" dirty="0" err="1" smtClean="0"/>
              <a:t>vaccinations</a:t>
            </a:r>
            <a:r>
              <a:rPr lang="hu-HU" sz="3600" b="1" dirty="0" smtClean="0"/>
              <a:t>, </a:t>
            </a:r>
            <a:r>
              <a:rPr lang="hu-HU" sz="3600" b="1" dirty="0" err="1" smtClean="0"/>
              <a:t>blood</a:t>
            </a:r>
            <a:r>
              <a:rPr lang="hu-HU" sz="3600" b="1" dirty="0" smtClean="0"/>
              <a:t> </a:t>
            </a:r>
            <a:r>
              <a:rPr lang="hu-HU" sz="3600" b="1" dirty="0" err="1" smtClean="0"/>
              <a:t>tests</a:t>
            </a:r>
            <a:r>
              <a:rPr lang="hu-HU" sz="3600" b="1" dirty="0" smtClean="0"/>
              <a:t>, </a:t>
            </a:r>
            <a:r>
              <a:rPr lang="hu-HU" sz="3600" b="1" dirty="0" err="1" smtClean="0"/>
              <a:t>even</a:t>
            </a:r>
            <a:r>
              <a:rPr lang="hu-HU" sz="3600" b="1" dirty="0" smtClean="0"/>
              <a:t> the </a:t>
            </a:r>
            <a:r>
              <a:rPr lang="hu-HU" sz="3600" b="1" dirty="0" err="1" smtClean="0"/>
              <a:t>sugar</a:t>
            </a:r>
            <a:r>
              <a:rPr lang="hu-HU" sz="3600" b="1" dirty="0" smtClean="0"/>
              <a:t> test </a:t>
            </a:r>
            <a:r>
              <a:rPr lang="hu-HU" sz="3600" b="1" dirty="0" err="1" smtClean="0"/>
              <a:t>in</a:t>
            </a:r>
            <a:r>
              <a:rPr lang="hu-HU" sz="3600" b="1" dirty="0" smtClean="0"/>
              <a:t> </a:t>
            </a:r>
            <a:r>
              <a:rPr lang="hu-HU" sz="3600" b="1" dirty="0" err="1" smtClean="0"/>
              <a:t>pregnancy</a:t>
            </a:r>
            <a:r>
              <a:rPr lang="hu-HU" sz="3600" b="1" dirty="0" smtClean="0"/>
              <a:t>. He </a:t>
            </a:r>
            <a:r>
              <a:rPr lang="hu-HU" sz="3600" b="1" dirty="0" err="1" smtClean="0"/>
              <a:t>practises</a:t>
            </a:r>
            <a:r>
              <a:rPr lang="hu-HU" sz="3600" b="1" dirty="0" smtClean="0"/>
              <a:t> </a:t>
            </a:r>
            <a:r>
              <a:rPr lang="hu-HU" sz="3600" b="1" dirty="0" err="1" smtClean="0"/>
              <a:t>medicine</a:t>
            </a:r>
            <a:r>
              <a:rPr lang="hu-HU" sz="3600" b="1" dirty="0" smtClean="0"/>
              <a:t> </a:t>
            </a:r>
            <a:r>
              <a:rPr lang="hu-HU" sz="3600" b="1" dirty="0" err="1" smtClean="0"/>
              <a:t>by</a:t>
            </a:r>
            <a:r>
              <a:rPr lang="hu-HU" sz="3600" b="1" dirty="0" smtClean="0"/>
              <a:t> </a:t>
            </a:r>
            <a:r>
              <a:rPr lang="hu-HU" sz="3600" b="1" dirty="0" err="1" smtClean="0"/>
              <a:t>international</a:t>
            </a:r>
            <a:r>
              <a:rPr lang="hu-HU" sz="3600" b="1" dirty="0" smtClean="0"/>
              <a:t> </a:t>
            </a:r>
            <a:r>
              <a:rPr lang="hu-HU" sz="3600" b="1" dirty="0" err="1" smtClean="0"/>
              <a:t>standards</a:t>
            </a:r>
            <a:r>
              <a:rPr lang="hu-HU" sz="3600" b="1" dirty="0" smtClean="0"/>
              <a:t>, </a:t>
            </a:r>
            <a:r>
              <a:rPr lang="hu-HU" sz="3600" b="1" dirty="0" err="1" smtClean="0"/>
              <a:t>uses</a:t>
            </a:r>
            <a:r>
              <a:rPr lang="hu-HU" sz="3600" b="1" dirty="0" smtClean="0"/>
              <a:t> </a:t>
            </a:r>
            <a:r>
              <a:rPr lang="hu-HU" sz="3600" b="1" dirty="0" err="1" smtClean="0"/>
              <a:t>much</a:t>
            </a:r>
            <a:r>
              <a:rPr lang="hu-HU" sz="3600" b="1" dirty="0" smtClean="0"/>
              <a:t> less </a:t>
            </a:r>
            <a:r>
              <a:rPr lang="hu-HU" sz="3600" b="1" dirty="0" err="1" smtClean="0"/>
              <a:t>medication</a:t>
            </a:r>
            <a:r>
              <a:rPr lang="hu-HU" sz="3600" b="1" dirty="0" smtClean="0"/>
              <a:t> </a:t>
            </a:r>
            <a:r>
              <a:rPr lang="hu-HU" sz="3600" b="1" smtClean="0"/>
              <a:t>than</a:t>
            </a:r>
            <a:r>
              <a:rPr lang="hu-HU" sz="3600" b="1" dirty="0" smtClean="0"/>
              <a:t> the habit </a:t>
            </a:r>
            <a:r>
              <a:rPr lang="hu-HU" sz="3600" b="1" dirty="0" err="1" smtClean="0"/>
              <a:t>in</a:t>
            </a:r>
            <a:r>
              <a:rPr lang="hu-HU" sz="3600" b="1" dirty="0" smtClean="0"/>
              <a:t> Hungary. He is </a:t>
            </a:r>
            <a:r>
              <a:rPr lang="hu-HU" sz="3600" b="1" dirty="0" err="1" smtClean="0"/>
              <a:t>always</a:t>
            </a:r>
            <a:r>
              <a:rPr lang="hu-HU" sz="3600" b="1" dirty="0" smtClean="0"/>
              <a:t> </a:t>
            </a:r>
            <a:r>
              <a:rPr lang="hu-HU" sz="3600" b="1" dirty="0" err="1" smtClean="0"/>
              <a:t>available</a:t>
            </a:r>
            <a:r>
              <a:rPr lang="hu-HU" sz="3600" b="1" dirty="0" smtClean="0"/>
              <a:t> </a:t>
            </a:r>
            <a:r>
              <a:rPr lang="hu-HU" sz="3600" b="1" dirty="0" err="1" smtClean="0"/>
              <a:t>for</a:t>
            </a:r>
            <a:r>
              <a:rPr lang="hu-HU" sz="3600" b="1" dirty="0" smtClean="0"/>
              <a:t> </a:t>
            </a:r>
            <a:r>
              <a:rPr lang="hu-HU" sz="3600" b="1" dirty="0" err="1" smtClean="0"/>
              <a:t>advice</a:t>
            </a:r>
            <a:r>
              <a:rPr lang="hu-HU" sz="3600" b="1" dirty="0" smtClean="0"/>
              <a:t> </a:t>
            </a:r>
            <a:r>
              <a:rPr lang="hu-HU" sz="3600" b="1" dirty="0" err="1" smtClean="0"/>
              <a:t>by</a:t>
            </a:r>
            <a:r>
              <a:rPr lang="hu-HU" sz="3600" b="1" dirty="0" smtClean="0"/>
              <a:t> </a:t>
            </a:r>
            <a:r>
              <a:rPr lang="hu-HU" sz="3600" b="1" dirty="0" err="1" smtClean="0"/>
              <a:t>phone</a:t>
            </a:r>
            <a:r>
              <a:rPr lang="hu-HU" sz="3600" b="1" dirty="0" smtClean="0"/>
              <a:t>, </a:t>
            </a:r>
            <a:r>
              <a:rPr lang="hu-HU" sz="3600" b="1" dirty="0" err="1" smtClean="0"/>
              <a:t>which</a:t>
            </a:r>
            <a:r>
              <a:rPr lang="hu-HU" sz="3600" b="1" dirty="0" smtClean="0"/>
              <a:t> is </a:t>
            </a:r>
            <a:r>
              <a:rPr lang="hu-HU" sz="3600" b="1" dirty="0" err="1" smtClean="0"/>
              <a:t>often</a:t>
            </a:r>
            <a:r>
              <a:rPr lang="hu-HU" sz="3600" b="1" dirty="0" smtClean="0"/>
              <a:t> </a:t>
            </a:r>
            <a:r>
              <a:rPr lang="hu-HU" sz="3600" b="1" dirty="0" err="1" smtClean="0"/>
              <a:t>very</a:t>
            </a:r>
            <a:r>
              <a:rPr lang="hu-HU" sz="3600" b="1" dirty="0" smtClean="0"/>
              <a:t> </a:t>
            </a:r>
            <a:r>
              <a:rPr lang="hu-HU" sz="3600" b="1" dirty="0" err="1" smtClean="0"/>
              <a:t>reassuring</a:t>
            </a:r>
            <a:r>
              <a:rPr lang="hu-HU" sz="3600" b="1" dirty="0" smtClean="0"/>
              <a:t>.</a:t>
            </a:r>
            <a:br>
              <a:rPr lang="hu-HU" sz="3600" b="1" dirty="0" smtClean="0"/>
            </a:br>
            <a:r>
              <a:rPr lang="hu-HU" sz="3600" b="1" dirty="0" smtClean="0"/>
              <a:t>He </a:t>
            </a:r>
            <a:r>
              <a:rPr lang="hu-HU" sz="3600" b="1" dirty="0" err="1" smtClean="0"/>
              <a:t>accepts</a:t>
            </a:r>
            <a:r>
              <a:rPr lang="hu-HU" sz="3600" b="1" dirty="0" smtClean="0"/>
              <a:t> </a:t>
            </a:r>
            <a:r>
              <a:rPr lang="hu-HU" sz="3600" b="1" dirty="0" err="1" smtClean="0"/>
              <a:t>cultural</a:t>
            </a:r>
            <a:r>
              <a:rPr lang="hu-HU" sz="3600" b="1" dirty="0" smtClean="0"/>
              <a:t> </a:t>
            </a:r>
            <a:r>
              <a:rPr lang="hu-HU" sz="3600" b="1" dirty="0" err="1" smtClean="0"/>
              <a:t>differences</a:t>
            </a:r>
            <a:r>
              <a:rPr lang="hu-HU" sz="3600" b="1" dirty="0" smtClean="0"/>
              <a:t> </a:t>
            </a:r>
            <a:r>
              <a:rPr lang="hu-HU" sz="3600" b="1" dirty="0" err="1" smtClean="0"/>
              <a:t>without</a:t>
            </a:r>
            <a:r>
              <a:rPr lang="hu-HU" sz="3600" b="1" dirty="0" smtClean="0"/>
              <a:t> </a:t>
            </a:r>
            <a:r>
              <a:rPr lang="hu-HU" sz="3600" b="1" dirty="0" err="1" smtClean="0"/>
              <a:t>difficulty</a:t>
            </a:r>
            <a:r>
              <a:rPr lang="hu-HU" sz="3600" b="1" dirty="0" smtClean="0"/>
              <a:t>. He is </a:t>
            </a:r>
            <a:r>
              <a:rPr lang="hu-HU" sz="3600" b="1" dirty="0" err="1" smtClean="0"/>
              <a:t>good</a:t>
            </a:r>
            <a:r>
              <a:rPr lang="hu-HU" sz="3600" b="1" dirty="0" smtClean="0"/>
              <a:t> </a:t>
            </a:r>
            <a:r>
              <a:rPr lang="hu-HU" sz="3600" b="1" dirty="0" err="1" smtClean="0"/>
              <a:t>friends</a:t>
            </a:r>
            <a:r>
              <a:rPr lang="hu-HU" sz="3600" b="1" dirty="0" smtClean="0"/>
              <a:t> </a:t>
            </a:r>
            <a:r>
              <a:rPr lang="hu-HU" sz="3600" b="1" dirty="0" err="1" smtClean="0"/>
              <a:t>with</a:t>
            </a:r>
            <a:r>
              <a:rPr lang="hu-HU" sz="3600" b="1" dirty="0" smtClean="0"/>
              <a:t> </a:t>
            </a:r>
            <a:r>
              <a:rPr lang="hu-HU" sz="3600" b="1" dirty="0" err="1" smtClean="0"/>
              <a:t>our</a:t>
            </a:r>
            <a:r>
              <a:rPr lang="hu-HU" sz="3600" b="1" dirty="0" smtClean="0"/>
              <a:t> </a:t>
            </a:r>
            <a:r>
              <a:rPr lang="hu-HU" sz="3600" b="1" dirty="0" err="1" smtClean="0"/>
              <a:t>children</a:t>
            </a:r>
            <a:r>
              <a:rPr lang="hu-HU" b="1" dirty="0" smtClean="0"/>
              <a:t/>
            </a:r>
            <a:br>
              <a:rPr lang="hu-HU" b="1" dirty="0" smtClean="0"/>
            </a:br>
            <a:endParaRPr lang="hu-HU" dirty="0"/>
          </a:p>
        </p:txBody>
      </p:sp>
    </p:spTree>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Words>
  <Application>Microsoft Office PowerPoint</Application>
  <PresentationFormat>Diavetítés a képernyőre (4:3 oldalarány)</PresentationFormat>
  <Paragraphs>1</Paragraphs>
  <Slides>1</Slides>
  <Notes>0</Notes>
  <HiddenSlides>0</HiddenSlides>
  <MMClips>0</MMClips>
  <ScaleCrop>false</ScaleCrop>
  <HeadingPairs>
    <vt:vector size="4" baseType="variant">
      <vt:variant>
        <vt:lpstr>Téma</vt:lpstr>
      </vt:variant>
      <vt:variant>
        <vt:i4>1</vt:i4>
      </vt:variant>
      <vt:variant>
        <vt:lpstr>Diacímek</vt:lpstr>
      </vt:variant>
      <vt:variant>
        <vt:i4>1</vt:i4>
      </vt:variant>
    </vt:vector>
  </HeadingPairs>
  <TitlesOfParts>
    <vt:vector size="2" baseType="lpstr">
      <vt:lpstr>Office-téma</vt:lpstr>
      <vt:lpstr>                                                       ‎דבורה לאה כובש‎   Dr. Timár has been our family doctor since our wedding. He takes care of all our medical problems right in our home, including vaccinations, blood tests, even the sugar test in pregnancy. He practises medicine by international standards, uses much less medication than the habit in Hungary. He is always available for advice by phone, which is often very reassuring. He accepts cultural differences without difficulty. He is good friends with our children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‎דבורה לאה כובש‎   Dr. Timár has been our family doctor since our wedding, He takes care of all our medical problems right in our home, including vaccinations, blood tests, even the sugar test in pregnancy. He practises medicine by international standards, uses much less medication then the habit in Hungary. He is always available for advice by phone, which is often very reassuring. He accepts cultural differences without difficulty. He is good friends with our children</dc:title>
  <dc:creator>tt</dc:creator>
  <cp:lastModifiedBy>tt</cp:lastModifiedBy>
  <cp:revision>2</cp:revision>
  <dcterms:created xsi:type="dcterms:W3CDTF">2012-11-27T19:52:19Z</dcterms:created>
  <dcterms:modified xsi:type="dcterms:W3CDTF">2012-11-27T20:03:27Z</dcterms:modified>
</cp:coreProperties>
</file>