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6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85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9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46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70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99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7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6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1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3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38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9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6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9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12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1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3B20-29D4-492B-AA93-BEEB4B68D353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A0178F-8AF2-4128-96C4-B31262BCB0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922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t8Ef4NofEM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asiSandras/sf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rello.com/b/yN40ZyDQ/lackoe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B5C9AFF-AFEB-9CA6-9042-93997F3CE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0"/>
            <a:ext cx="12192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2E8922-52B0-4968-BBED-57431DAE84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/>
              <a:t>A csapat tagjai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742FDBF-3959-D581-536B-933E94CA0092}"/>
              </a:ext>
            </a:extLst>
          </p:cNvPr>
          <p:cNvSpPr txBox="1"/>
          <p:nvPr/>
        </p:nvSpPr>
        <p:spPr>
          <a:xfrm>
            <a:off x="677334" y="4965700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Tóth Zsolt</a:t>
            </a:r>
          </a:p>
          <a:p>
            <a:pPr algn="ctr"/>
            <a:r>
              <a:rPr lang="hu-HU" dirty="0"/>
              <a:t>(frontend)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B255DEF-8CD9-AA40-C1A6-E3CF4EC390FC}"/>
              </a:ext>
            </a:extLst>
          </p:cNvPr>
          <p:cNvSpPr txBox="1"/>
          <p:nvPr/>
        </p:nvSpPr>
        <p:spPr>
          <a:xfrm>
            <a:off x="2563011" y="4965697"/>
            <a:ext cx="205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Korcsmáros Tamás</a:t>
            </a:r>
          </a:p>
          <a:p>
            <a:pPr algn="ctr"/>
            <a:r>
              <a:rPr lang="hu-HU" dirty="0"/>
              <a:t>(frontend)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37CE24-17A0-8033-1C5D-26AD49164301}"/>
              </a:ext>
            </a:extLst>
          </p:cNvPr>
          <p:cNvSpPr txBox="1"/>
          <p:nvPr/>
        </p:nvSpPr>
        <p:spPr>
          <a:xfrm>
            <a:off x="4947426" y="4965697"/>
            <a:ext cx="234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Kalmár Nándor Attila</a:t>
            </a:r>
          </a:p>
          <a:p>
            <a:pPr algn="ctr"/>
            <a:r>
              <a:rPr lang="hu-HU" dirty="0"/>
              <a:t>(backend)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51EB833-1957-536C-811B-992E68B1F9F5}"/>
              </a:ext>
            </a:extLst>
          </p:cNvPr>
          <p:cNvSpPr txBox="1"/>
          <p:nvPr/>
        </p:nvSpPr>
        <p:spPr>
          <a:xfrm>
            <a:off x="7628523" y="4965696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Csehely Bence</a:t>
            </a:r>
          </a:p>
          <a:p>
            <a:pPr algn="ctr"/>
            <a:r>
              <a:rPr lang="hu-HU" dirty="0"/>
              <a:t>(backend)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89BBFAD4-E9F7-7F21-632C-DD844650F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0" y="3208067"/>
            <a:ext cx="1800000" cy="1800000"/>
          </a:xfrm>
          <a:prstGeom prst="ellipse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0648E78E-2447-19DF-938E-F703A1F20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46" y="3208067"/>
            <a:ext cx="1800000" cy="1800000"/>
          </a:xfrm>
          <a:prstGeom prst="ellipse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D99BD95E-B41F-F94B-CB4B-346E86BB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60" y="3208067"/>
            <a:ext cx="1800000" cy="1800000"/>
          </a:xfrm>
          <a:prstGeom prst="ellipse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D3E6AC16-F02E-3DFC-0512-033B32A84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16" y="3208067"/>
            <a:ext cx="1800000" cy="18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0436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340A0066-C64F-50B8-6515-A20D1B30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3924300"/>
            <a:ext cx="2933700" cy="29337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1B08F80-9E6D-4664-6532-FE68A422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50" y="3924300"/>
            <a:ext cx="2933700" cy="29337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090644-909F-46EC-7F9A-C44E156EC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0"/>
            <a:ext cx="10744200" cy="1646302"/>
          </a:xfrm>
        </p:spPr>
        <p:txBody>
          <a:bodyPr/>
          <a:lstStyle/>
          <a:p>
            <a:pPr algn="l"/>
            <a:r>
              <a:rPr lang="hu-HU" sz="4000" b="1" dirty="0"/>
              <a:t>Mi is a raktárkezelő rendszer célja?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CA6909B-02CA-7AA6-2393-82AA7F59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2103501"/>
            <a:ext cx="7766936" cy="4754499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Készletnyílvántartás</a:t>
            </a:r>
            <a:endParaRPr lang="hu-HU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Raktári folyamatok kezelése</a:t>
            </a:r>
          </a:p>
          <a:p>
            <a:pPr algn="l"/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Adatkezelés és riport készítése</a:t>
            </a:r>
          </a:p>
          <a:p>
            <a:pPr algn="l"/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Felhasználókezelés</a:t>
            </a:r>
          </a:p>
          <a:p>
            <a:pPr algn="l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075FC2-396C-881B-BD2A-048447E58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6576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édiaelem 3" title="Palackmester App bemutato">
            <a:hlinkClick r:id="" action="ppaction://media"/>
            <a:extLst>
              <a:ext uri="{FF2B5EF4-FFF2-40B4-BE49-F238E27FC236}">
                <a16:creationId xmlns:a16="http://schemas.microsoft.com/office/drawing/2014/main" id="{8ED575FE-66D5-4947-C39D-083EA406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133A5-48AF-5BC2-8606-EE34DAABE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972D6-E906-B7BD-F62E-0B82B2BE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64" y="0"/>
            <a:ext cx="9278236" cy="1646302"/>
          </a:xfrm>
        </p:spPr>
        <p:txBody>
          <a:bodyPr/>
          <a:lstStyle/>
          <a:p>
            <a:pPr algn="l"/>
            <a:r>
              <a:rPr lang="hu-HU" sz="4000" b="1" dirty="0"/>
              <a:t>Hogyan is valósult meg a projekt?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988C37-7803-E9EA-554B-FF3ADBDD9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64" y="162890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61D6BFB-4A5D-3B74-6A4C-073350CDC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36" y="4301989"/>
            <a:ext cx="3200400" cy="32004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EDF6540-3BE1-AD5E-D6F8-363599FAC939}"/>
              </a:ext>
            </a:extLst>
          </p:cNvPr>
          <p:cNvSpPr txBox="1"/>
          <p:nvPr/>
        </p:nvSpPr>
        <p:spPr>
          <a:xfrm>
            <a:off x="843664" y="2046808"/>
            <a:ext cx="4759636" cy="430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Backend architektúra</a:t>
            </a:r>
          </a:p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Főbb osztályok</a:t>
            </a:r>
          </a:p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Bejelentkezés és regisztráció</a:t>
            </a:r>
          </a:p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Adatok kezelése</a:t>
            </a:r>
          </a:p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Felhasználók kezelés</a:t>
            </a:r>
          </a:p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Frontend és backend kommunikáció</a:t>
            </a:r>
          </a:p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Hiba- és kivételkezelés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DB7E02-21A8-61F3-9332-826D3E590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80" y="1646302"/>
            <a:ext cx="2441519" cy="53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B76F2-9309-D763-9987-9306F7DC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69343-E7FD-1C90-4A97-CC5433CA9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64" y="0"/>
            <a:ext cx="9278236" cy="1646302"/>
          </a:xfrm>
        </p:spPr>
        <p:txBody>
          <a:bodyPr/>
          <a:lstStyle/>
          <a:p>
            <a:pPr algn="l"/>
            <a:r>
              <a:rPr lang="hu-HU" sz="4000" b="1" dirty="0"/>
              <a:t>Hogyan is valósult meg a projekt?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67375D-C368-9389-8601-109D6DE6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64" y="162890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Teszt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1008E19-556F-F3C7-819B-C94DBB7053BA}"/>
              </a:ext>
            </a:extLst>
          </p:cNvPr>
          <p:cNvSpPr txBox="1"/>
          <p:nvPr/>
        </p:nvSpPr>
        <p:spPr>
          <a:xfrm>
            <a:off x="843664" y="2046808"/>
            <a:ext cx="646331" cy="61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21CEF6-2EB3-40EF-2333-D2133CEF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969"/>
            <a:ext cx="7831207" cy="19210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F7A3669-4253-A02A-BD81-A51525BAB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99" y="1514040"/>
            <a:ext cx="8675545" cy="465085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12A0D2B-782A-3A41-DCF7-E9E306AF0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11" y="427930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376D4-83E0-91B1-E078-D7A9B98F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A0F45-B966-7A7B-CB8E-C71FDAB4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64" y="0"/>
            <a:ext cx="9278236" cy="1646302"/>
          </a:xfrm>
        </p:spPr>
        <p:txBody>
          <a:bodyPr/>
          <a:lstStyle/>
          <a:p>
            <a:pPr algn="l"/>
            <a:r>
              <a:rPr lang="hu-HU" sz="4000" b="1" dirty="0"/>
              <a:t>Hogyan is valósult meg a projekt?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8E5A4F1-1003-A750-B484-B07715FD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64" y="162890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Munkaterek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79D941A-0C11-8A82-EC07-47ACD92F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2" y="4199930"/>
            <a:ext cx="3200400" cy="32004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42E1892-032A-9C03-9D8C-3E150B2F37C2}"/>
              </a:ext>
            </a:extLst>
          </p:cNvPr>
          <p:cNvSpPr txBox="1"/>
          <p:nvPr/>
        </p:nvSpPr>
        <p:spPr>
          <a:xfrm>
            <a:off x="843664" y="2046808"/>
            <a:ext cx="646331" cy="612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83338046-4DCC-14B6-3397-616B52D536A4}"/>
              </a:ext>
            </a:extLst>
          </p:cNvPr>
          <p:cNvSpPr txBox="1">
            <a:spLocks/>
          </p:cNvSpPr>
          <p:nvPr/>
        </p:nvSpPr>
        <p:spPr>
          <a:xfrm>
            <a:off x="846667" y="2256366"/>
            <a:ext cx="7767637" cy="95923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err="1">
                <a:hlinkClick r:id="rId3"/>
              </a:rPr>
              <a:t>Github</a:t>
            </a:r>
            <a:r>
              <a:rPr lang="hu-HU" sz="2400" dirty="0">
                <a:hlinkClick r:id="rId3"/>
              </a:rPr>
              <a:t> projekt</a:t>
            </a:r>
            <a:endParaRPr lang="hu-HU" sz="2400" dirty="0"/>
          </a:p>
          <a:p>
            <a:pPr algn="l"/>
            <a:r>
              <a:rPr lang="hu-HU" sz="2400" dirty="0" err="1">
                <a:hlinkClick r:id="rId4"/>
              </a:rPr>
              <a:t>Trello</a:t>
            </a:r>
            <a:r>
              <a:rPr lang="hu-HU" sz="2400" dirty="0">
                <a:hlinkClick r:id="rId4"/>
              </a:rPr>
              <a:t> tábla</a:t>
            </a:r>
            <a:endParaRPr lang="hu-HU" sz="24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83324B6-C38D-F8AA-F49E-852172E29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" y="3249221"/>
            <a:ext cx="6412414" cy="349494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CA434F8-E638-DE34-EBCA-7B2CC5E11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2" y="1847201"/>
            <a:ext cx="5399842" cy="50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F6938-D7CC-803D-5B8C-0D1C07D0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Ügyfelek visszajelzései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94268B-77EC-BC2A-5D13-3FFA0C06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852">
            <a:off x="642823" y="1792793"/>
            <a:ext cx="4267200" cy="24003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C2923BA-D2CC-60BF-F4DB-C2EB16B9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16">
            <a:off x="4957219" y="1549400"/>
            <a:ext cx="4153340" cy="233508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1D96108-93DC-900B-397B-A2338A95F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24" y="3757027"/>
            <a:ext cx="5281287" cy="29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6908CB-94CD-91D5-E3BC-4C2F2D17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86000"/>
            <a:ext cx="8596668" cy="1320800"/>
          </a:xfrm>
        </p:spPr>
        <p:txBody>
          <a:bodyPr/>
          <a:lstStyle/>
          <a:p>
            <a:r>
              <a:rPr lang="hu-HU" dirty="0"/>
              <a:t>Köszönöm a figyelmet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EC9DFF8-E4D7-40CD-145F-6C0EC6CF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" b="94600" l="362" r="99034">
                        <a14:foregroundMark x1="26554" y1="87396" x2="35749" y2="94400"/>
                        <a14:foregroundMark x1="35749" y1="94400" x2="54348" y2="94600"/>
                        <a14:foregroundMark x1="54348" y1="94600" x2="72537" y2="80577"/>
                        <a14:foregroundMark x1="75026" y1="71668" x2="74275" y2="56600"/>
                        <a14:foregroundMark x1="74275" y1="56600" x2="63889" y2="46600"/>
                        <a14:foregroundMark x1="63889" y1="46600" x2="23183" y2="76953"/>
                        <a14:foregroundMark x1="24517" y1="21200" x2="27950" y2="15743"/>
                        <a14:foregroundMark x1="33467" y1="10158" x2="43478" y2="5200"/>
                        <a14:foregroundMark x1="43478" y1="5200" x2="53140" y2="4600"/>
                        <a14:foregroundMark x1="53140" y1="4600" x2="59783" y2="11000"/>
                        <a14:foregroundMark x1="59783" y1="11000" x2="61957" y2="23200"/>
                        <a14:foregroundMark x1="61957" y1="23200" x2="48068" y2="30200"/>
                        <a14:foregroundMark x1="48068" y1="30200" x2="31522" y2="27800"/>
                        <a14:foregroundMark x1="31522" y1="27800" x2="26329" y2="21400"/>
                        <a14:foregroundMark x1="26329" y1="21400" x2="25966" y2="20000"/>
                        <a14:foregroundMark x1="31335" y1="5803" x2="29589" y2="600"/>
                        <a14:foregroundMark x1="31908" y1="7510" x2="31708" y2="6915"/>
                        <a14:foregroundMark x1="26375" y1="14064" x2="25483" y2="17800"/>
                        <a14:foregroundMark x1="28687" y1="4377" x2="27663" y2="8668"/>
                        <a14:foregroundMark x1="29589" y1="600" x2="28753" y2="4100"/>
                        <a14:foregroundMark x1="25483" y1="17800" x2="26402" y2="14092"/>
                        <a14:foregroundMark x1="26640" y1="14346" x2="25845" y2="18400"/>
                        <a14:foregroundMark x1="27415" y1="88600" x2="21014" y2="77000"/>
                        <a14:foregroundMark x1="22464" y1="79400" x2="21447" y2="78389"/>
                        <a14:foregroundMark x1="22222" y1="79600" x2="21126" y2="77301"/>
                        <a14:foregroundMark x1="21739" y1="79200" x2="20169" y2="74600"/>
                        <a14:foregroundMark x1="20609" y1="76322" x2="20169" y2="75400"/>
                        <a14:foregroundMark x1="21981" y1="79200" x2="21174" y2="77508"/>
                        <a14:foregroundMark x1="21739" y1="79200" x2="20169" y2="74600"/>
                        <a14:foregroundMark x1="6763" y1="66000" x2="7367" y2="65800"/>
                        <a14:foregroundMark x1="8333" y1="65600" x2="9179" y2="64800"/>
                        <a14:foregroundMark x1="2415" y1="67800" x2="3623" y2="58200"/>
                        <a14:foregroundMark x1="3153" y1="52133" x2="3019" y2="50400"/>
                        <a14:foregroundMark x1="3264" y1="53567" x2="3264" y2="53569"/>
                        <a14:foregroundMark x1="3387" y1="58469" x2="3502" y2="61000"/>
                        <a14:foregroundMark x1="3020" y1="50432" x2="3169" y2="53691"/>
                        <a14:foregroundMark x1="3305" y1="56669" x2="3522" y2="61436"/>
                        <a14:foregroundMark x1="3019" y1="50400" x2="3108" y2="52356"/>
                        <a14:foregroundMark x1="3502" y1="61000" x2="1813" y2="66449"/>
                        <a14:foregroundMark x1="324" y1="76814" x2="242" y2="77600"/>
                        <a14:foregroundMark x1="2303" y1="84772" x2="4348" y2="78000"/>
                        <a14:foregroundMark x1="3912" y1="52725" x2="3865" y2="50000"/>
                        <a14:foregroundMark x1="4348" y1="78000" x2="4005" y2="58102"/>
                        <a14:foregroundMark x1="3865" y1="50000" x2="3502" y2="49400"/>
                        <a14:foregroundMark x1="86836" y1="47400" x2="90287" y2="53115"/>
                        <a14:foregroundMark x1="96996" y1="49514" x2="99396" y2="43400"/>
                        <a14:foregroundMark x1="99396" y1="43400" x2="99683" y2="37056"/>
                        <a14:foregroundMark x1="98424" y1="32677" x2="94012" y2="23676"/>
                        <a14:foregroundMark x1="91737" y1="20288" x2="89734" y2="18200"/>
                        <a14:foregroundMark x1="95652" y1="26400" x2="98425" y2="32677"/>
                        <a14:foregroundMark x1="99188" y1="37197" x2="98913" y2="45400"/>
                        <a14:foregroundMark x1="98913" y1="45400" x2="95652" y2="35600"/>
                        <a14:foregroundMark x1="95652" y1="35600" x2="95894" y2="27000"/>
                        <a14:foregroundMark x1="95894" y1="27000" x2="98460" y2="32667"/>
                        <a14:foregroundMark x1="2053" y1="75400" x2="604" y2="72000"/>
                        <a14:foregroundMark x1="966" y1="71000" x2="362" y2="77400"/>
                        <a14:backgroundMark x1="32367" y1="8200" x2="27899" y2="12200"/>
                        <a14:backgroundMark x1="27899" y1="12200" x2="31522" y2="7600"/>
                        <a14:backgroundMark x1="31522" y1="7600" x2="29589" y2="7000"/>
                        <a14:backgroundMark x1="31643" y1="8200" x2="32005" y2="8200"/>
                        <a14:backgroundMark x1="28865" y1="11200" x2="27174" y2="12600"/>
                        <a14:backgroundMark x1="27415" y1="12800" x2="26691" y2="14400"/>
                        <a14:backgroundMark x1="27174" y1="13200" x2="27174" y2="13200"/>
                        <a14:backgroundMark x1="19444" y1="75000" x2="20890" y2="77749"/>
                        <a14:backgroundMark x1="25737" y1="87267" x2="21135" y2="84600"/>
                        <a14:backgroundMark x1="21135" y1="84600" x2="20652" y2="78000"/>
                        <a14:backgroundMark x1="26329" y1="90000" x2="25951" y2="87655"/>
                        <a14:backgroundMark x1="76329" y1="73000" x2="73671" y2="79200"/>
                        <a14:backgroundMark x1="73671" y1="79200" x2="75725" y2="74400"/>
                        <a14:backgroundMark x1="74638" y1="79200" x2="73430" y2="80200"/>
                        <a14:backgroundMark x1="73792" y1="79800" x2="73068" y2="81200"/>
                        <a14:backgroundMark x1="89734" y1="54600" x2="94324" y2="54200"/>
                        <a14:backgroundMark x1="94324" y1="54200" x2="96739" y2="52000"/>
                        <a14:backgroundMark x1="99396" y1="32400" x2="99879" y2="37000"/>
                        <a14:backgroundMark x1="94444" y1="20600" x2="92029" y2="21000"/>
                        <a14:backgroundMark x1="92029" y1="19800" x2="92150" y2="20200"/>
                        <a14:backgroundMark x1="92150" y1="20600" x2="91546" y2="19600"/>
                        <a14:backgroundMark x1="19807" y1="81200" x2="19807" y2="75800"/>
                        <a14:backgroundMark x1="21981" y1="81000" x2="21135" y2="78600"/>
                        <a14:backgroundMark x1="1449" y1="85800" x2="2415" y2="86200"/>
                        <a14:backgroundMark x1="2778" y1="86800" x2="2174" y2="85200"/>
                        <a14:backgroundMark x1="2536" y1="56800" x2="2657" y2="54600"/>
                        <a14:backgroundMark x1="2778" y1="54200" x2="3019" y2="54600"/>
                        <a14:backgroundMark x1="2778" y1="55200" x2="3502" y2="58400"/>
                        <a14:backgroundMark x1="2899" y1="52600" x2="2899" y2="49800"/>
                        <a14:backgroundMark x1="604" y1="66200" x2="321" y2="69947"/>
                        <a14:backgroundMark x1="2415" y1="59200" x2="2899" y2="53400"/>
                        <a14:backgroundMark x1="2657" y1="54600" x2="3382" y2="5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0"/>
            <a:ext cx="5573268" cy="3365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6BD03D3-D948-531D-5538-3ED7D909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00" b="91400" l="2400" r="97600">
                        <a14:foregroundMark x1="17200" y1="54200" x2="16600" y2="40400"/>
                        <a14:foregroundMark x1="16600" y1="40400" x2="24400" y2="29000"/>
                        <a14:foregroundMark x1="24400" y1="29000" x2="39200" y2="24000"/>
                        <a14:foregroundMark x1="39200" y1="24000" x2="57800" y2="30400"/>
                        <a14:foregroundMark x1="57800" y1="30400" x2="67200" y2="47400"/>
                        <a14:foregroundMark x1="67200" y1="47400" x2="57800" y2="61400"/>
                        <a14:foregroundMark x1="57800" y1="61400" x2="34000" y2="64000"/>
                        <a14:foregroundMark x1="34000" y1="64000" x2="13200" y2="59400"/>
                        <a14:foregroundMark x1="13200" y1="59400" x2="18000" y2="44600"/>
                        <a14:foregroundMark x1="18800" y1="36200" x2="23000" y2="60600"/>
                        <a14:foregroundMark x1="23000" y1="60600" x2="33600" y2="49800"/>
                        <a14:foregroundMark x1="33600" y1="49800" x2="32400" y2="38000"/>
                        <a14:foregroundMark x1="32400" y1="38000" x2="21800" y2="34400"/>
                        <a14:foregroundMark x1="21800" y1="34400" x2="19400" y2="34600"/>
                        <a14:foregroundMark x1="23600" y1="38800" x2="30600" y2="56400"/>
                        <a14:foregroundMark x1="30600" y1="56400" x2="32000" y2="42800"/>
                        <a14:foregroundMark x1="32000" y1="42800" x2="23000" y2="38400"/>
                        <a14:foregroundMark x1="23000" y1="38400" x2="23000" y2="38400"/>
                        <a14:foregroundMark x1="44200" y1="41800" x2="47400" y2="60200"/>
                        <a14:foregroundMark x1="47400" y1="60200" x2="58400" y2="44200"/>
                        <a14:foregroundMark x1="58400" y1="44200" x2="42600" y2="36800"/>
                        <a14:foregroundMark x1="42600" y1="36800" x2="38400" y2="46600"/>
                        <a14:foregroundMark x1="38400" y1="46600" x2="38400" y2="46800"/>
                        <a14:foregroundMark x1="67200" y1="10600" x2="51882" y2="8243"/>
                        <a14:foregroundMark x1="45168" y1="8610" x2="38600" y2="10000"/>
                        <a14:foregroundMark x1="46885" y1="8247" x2="46175" y2="8397"/>
                        <a14:foregroundMark x1="38600" y1="10000" x2="52200" y2="12200"/>
                        <a14:foregroundMark x1="52200" y1="12200" x2="66800" y2="11200"/>
                        <a14:foregroundMark x1="89200" y1="26600" x2="96600" y2="42000"/>
                        <a14:foregroundMark x1="96791" y1="50874" x2="96972" y2="59275"/>
                        <a14:foregroundMark x1="96600" y1="42000" x2="96708" y2="47040"/>
                        <a14:foregroundMark x1="92718" y1="70332" x2="92600" y2="70600"/>
                        <a14:foregroundMark x1="97000" y1="60600" x2="93441" y2="68688"/>
                        <a14:foregroundMark x1="91376" y1="67655" x2="86200" y2="55200"/>
                        <a14:foregroundMark x1="92600" y1="70600" x2="92339" y2="69971"/>
                        <a14:foregroundMark x1="86200" y1="55200" x2="86800" y2="27400"/>
                        <a14:foregroundMark x1="86800" y1="27400" x2="93600" y2="33600"/>
                        <a14:foregroundMark x1="93600" y1="33600" x2="94800" y2="36000"/>
                        <a14:foregroundMark x1="35197" y1="90175" x2="46795" y2="92156"/>
                        <a14:foregroundMark x1="52323" y1="89869" x2="48200" y2="88800"/>
                        <a14:foregroundMark x1="48200" y1="88800" x2="35030" y2="89840"/>
                        <a14:foregroundMark x1="97200" y1="58400" x2="98361" y2="50709"/>
                        <a14:foregroundMark x1="97855" y1="50762" x2="95800" y2="57200"/>
                        <a14:foregroundMark x1="95800" y1="57200" x2="97137" y2="59429"/>
                        <a14:foregroundMark x1="14200" y1="74800" x2="15400" y2="36600"/>
                        <a14:foregroundMark x1="15400" y1="36600" x2="12400" y2="29800"/>
                        <a14:foregroundMark x1="12400" y1="29800" x2="5400" y2="35200"/>
                        <a14:foregroundMark x1="3478" y1="45531" x2="2200" y2="52400"/>
                        <a14:foregroundMark x1="5400" y1="35200" x2="4038" y2="42523"/>
                        <a14:foregroundMark x1="2200" y1="52400" x2="5245" y2="67626"/>
                        <a14:foregroundMark x1="9065" y1="73368" x2="12400" y2="76400"/>
                        <a14:foregroundMark x1="12400" y1="76400" x2="14600" y2="70400"/>
                        <a14:foregroundMark x1="49200" y1="32000" x2="49600" y2="42400"/>
                        <a14:foregroundMark x1="49600" y1="42400" x2="54000" y2="29400"/>
                        <a14:foregroundMark x1="54000" y1="29400" x2="45800" y2="33200"/>
                        <a14:foregroundMark x1="45800" y1="33200" x2="45200" y2="33800"/>
                        <a14:foregroundMark x1="47200" y1="30200" x2="51600" y2="39000"/>
                        <a14:foregroundMark x1="51600" y1="39000" x2="48400" y2="30000"/>
                        <a14:foregroundMark x1="48400" y1="30000" x2="46400" y2="28400"/>
                        <a14:foregroundMark x1="5962" y1="68026" x2="5800" y2="67800"/>
                        <a14:foregroundMark x1="7085" y1="69600" x2="6733" y2="69107"/>
                        <a14:foregroundMark x1="7237" y1="69812" x2="7085" y2="69600"/>
                        <a14:foregroundMark x1="7657" y1="70400" x2="7501" y2="70182"/>
                        <a14:foregroundMark x1="7800" y1="70600" x2="7657" y2="70400"/>
                        <a14:foregroundMark x1="7800" y1="69600" x2="6981" y2="69027"/>
                        <a14:foregroundMark x1="6540" y1="70000" x2="6600" y2="70200"/>
                        <a14:foregroundMark x1="6420" y1="69600" x2="6540" y2="70000"/>
                        <a14:foregroundMark x1="6313" y1="69242" x2="6420" y2="69600"/>
                        <a14:foregroundMark x1="2429" y1="45324" x2="2800" y2="57000"/>
                        <a14:foregroundMark x1="6263" y1="67800" x2="5800" y2="67000"/>
                        <a14:foregroundMark x1="6494" y1="68200" x2="6263" y2="67800"/>
                        <a14:foregroundMark x1="7304" y1="69600" x2="6494" y2="68200"/>
                        <a14:foregroundMark x1="7536" y1="70000" x2="7304" y2="69600"/>
                        <a14:foregroundMark x1="7652" y1="70200" x2="7536" y2="70000"/>
                        <a14:foregroundMark x1="7768" y1="70400" x2="7652" y2="70200"/>
                        <a14:foregroundMark x1="8000" y1="70800" x2="7768" y2="70400"/>
                        <a14:foregroundMark x1="6018" y1="67800" x2="5800" y2="67400"/>
                        <a14:foregroundMark x1="6236" y1="68200" x2="6018" y2="67800"/>
                        <a14:foregroundMark x1="7000" y1="69600" x2="6236" y2="68200"/>
                        <a14:foregroundMark x1="6032" y1="67800" x2="5400" y2="66600"/>
                        <a14:foregroundMark x1="6242" y1="68200" x2="6032" y2="67800"/>
                        <a14:foregroundMark x1="6979" y1="69600" x2="6242" y2="68200"/>
                        <a14:foregroundMark x1="7189" y1="70000" x2="6979" y2="69600"/>
                        <a14:foregroundMark x1="7294" y1="70200" x2="7189" y2="70000"/>
                        <a14:foregroundMark x1="7400" y1="70400" x2="7294" y2="70200"/>
                        <a14:foregroundMark x1="7495" y1="70800" x2="7600" y2="71000"/>
                        <a14:foregroundMark x1="7284" y1="70400" x2="7495" y2="70800"/>
                        <a14:foregroundMark x1="7178" y1="70200" x2="7284" y2="70400"/>
                        <a14:foregroundMark x1="7073" y1="70000" x2="7178" y2="70200"/>
                        <a14:foregroundMark x1="6863" y1="69600" x2="7073" y2="70000"/>
                        <a14:foregroundMark x1="6126" y1="68200" x2="6863" y2="69600"/>
                        <a14:foregroundMark x1="5916" y1="67800" x2="6126" y2="68200"/>
                        <a14:foregroundMark x1="5600" y1="67200" x2="5916" y2="67800"/>
                        <a14:foregroundMark x1="5400" y1="67400" x2="5200" y2="67800"/>
                        <a14:foregroundMark x1="19800" y1="38000" x2="41800" y2="46400"/>
                        <a14:backgroundMark x1="51600" y1="7800" x2="46600" y2="7800"/>
                        <a14:backgroundMark x1="99000" y1="46800" x2="99400" y2="50600"/>
                        <a14:backgroundMark x1="98400" y1="60600" x2="97600" y2="61200"/>
                        <a14:backgroundMark x1="94400" y1="69600" x2="93000" y2="70600"/>
                        <a14:backgroundMark x1="92800" y1="70800" x2="92400" y2="71400"/>
                        <a14:backgroundMark x1="97200" y1="61800" x2="97400" y2="60600"/>
                        <a14:backgroundMark x1="47200" y1="93000" x2="59000" y2="92200"/>
                        <a14:backgroundMark x1="48600" y1="93600" x2="47400" y2="92600"/>
                        <a14:backgroundMark x1="46200" y1="93400" x2="47600" y2="92600"/>
                        <a14:backgroundMark x1="36400" y1="92600" x2="32200" y2="90600"/>
                        <a14:backgroundMark x1="8400" y1="75600" x2="6671" y2="71450"/>
                        <a14:backgroundMark x1="7000" y1="73000" x2="8400" y2="74000"/>
                        <a14:backgroundMark x1="45400" y1="8200" x2="46400" y2="8000"/>
                        <a14:backgroundMark x1="44600" y1="8400" x2="44600" y2="8400"/>
                        <a14:backgroundMark x1="2400" y1="42200" x2="1800" y2="45200"/>
                        <a14:backgroundMark x1="6600" y1="70800" x2="6600" y2="70800"/>
                        <a14:backgroundMark x1="6200" y1="70400" x2="6200" y2="70400"/>
                        <a14:backgroundMark x1="6000" y1="70000" x2="6000" y2="70000"/>
                        <a14:backgroundMark x1="4800" y1="68200" x2="4800" y2="68200"/>
                        <a14:backgroundMark x1="4800" y1="67800" x2="4800" y2="67800"/>
                        <a14:backgroundMark x1="6000" y1="70400" x2="6000" y2="70400"/>
                        <a14:backgroundMark x1="5800" y1="70200" x2="5800" y2="70200"/>
                        <a14:backgroundMark x1="6000" y1="69600" x2="6000" y2="6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4" y="19685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7027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100</Words>
  <Application>Microsoft Office PowerPoint</Application>
  <PresentationFormat>Szélesvásznú</PresentationFormat>
  <Paragraphs>33</Paragraphs>
  <Slides>9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Dimenzió</vt:lpstr>
      <vt:lpstr>PowerPoint-bemutató</vt:lpstr>
      <vt:lpstr>A csapat tagjai</vt:lpstr>
      <vt:lpstr>Mi is a raktárkezelő rendszer célja?</vt:lpstr>
      <vt:lpstr>PowerPoint-bemutató</vt:lpstr>
      <vt:lpstr>Hogyan is valósult meg a projekt?</vt:lpstr>
      <vt:lpstr>Hogyan is valósult meg a projekt?</vt:lpstr>
      <vt:lpstr>Hogyan is valósult meg a projekt?</vt:lpstr>
      <vt:lpstr>Ügyfelek visszajelzései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Csehely Marcell</dc:creator>
  <cp:lastModifiedBy>Csehely Marcell</cp:lastModifiedBy>
  <cp:revision>6</cp:revision>
  <dcterms:created xsi:type="dcterms:W3CDTF">2024-12-09T21:14:08Z</dcterms:created>
  <dcterms:modified xsi:type="dcterms:W3CDTF">2024-12-11T23:54:32Z</dcterms:modified>
</cp:coreProperties>
</file>