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908C5-6EAF-4086-B5CC-7184BFA63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BC6ED6-672D-4773-B72B-055987163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3C5789-8D70-405F-B1E0-AB5D8AF85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E667-8862-4FBD-8C4B-8D1DFADCDF58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F393C5-A6F0-4186-9703-EEA4A8C7B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81774B-152C-4BB9-AA47-524B6DC7E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F531-6067-4D87-9F09-E802D10FAC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75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ED667B-EB5E-470D-A84F-2EBF7C7D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70DD388-A677-4415-B673-B74BBF9E7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40EF4E-569F-4F0C-A1EF-EA10F52E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E667-8862-4FBD-8C4B-8D1DFADCDF58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22B4DC-29AC-4C3D-B9FE-3DC5DAF38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5E0F89-328F-4690-9D28-3249EC9F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F531-6067-4D87-9F09-E802D10FAC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7322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180C5D-7A8A-4574-9D5E-6F79AB0874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167DCDF-9DC5-4392-BDC9-5E0B1B6F1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6EFD7E-8A17-44E1-A7C3-B78029337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E667-8862-4FBD-8C4B-8D1DFADCDF58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9D6958-16BF-4CAE-9EB2-B98F89FC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8F56A8-2F3F-4E12-A88F-078FFF8FE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F531-6067-4D87-9F09-E802D10FAC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5543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500512-A35A-4D83-BAFF-16303E3DB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EDDEF1-D0F0-467B-8EC6-29923ABE0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F95C16-1F00-4748-AFE0-ED4F66665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E667-8862-4FBD-8C4B-8D1DFADCDF58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DC9F3E-03F8-4B08-90EE-2B6A008A2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0F350B-27FE-4FDC-8968-CEB24FB83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F531-6067-4D87-9F09-E802D10FAC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0281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C2961-FC13-4AD4-A104-A13DEBC27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5978D9-8C73-4247-A516-F3FD1A085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230882-264D-4E26-80DE-674A954C9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E667-8862-4FBD-8C4B-8D1DFADCDF58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B26601-54F4-44B7-90AB-5D713D53C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5BD250-6B9A-4872-9E3E-18F667739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F531-6067-4D87-9F09-E802D10FAC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369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4CD1E7-A148-4ED9-8E89-CACFD14AA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94878B-D02D-4211-97BF-89333A2D1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202126B-86D4-4D47-9CD5-EFB8D33B4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D55BDA-AC81-44B6-A28E-54EA7D1BD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E667-8862-4FBD-8C4B-8D1DFADCDF58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C3C3EB-9513-47D0-A5A7-0FDBEECF3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F63BE1-B592-4534-A2FA-C7B24AC6E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F531-6067-4D87-9F09-E802D10FAC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21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93C13-BF03-423B-B699-67C0C9C15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C5C971-AFD5-461F-84D3-1D784FFBA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A2247F2-8272-4F20-8440-DFC1B9B82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A763F3C-6263-43AE-885D-B3E2781E1D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11D6736-BB3E-450B-9052-B7679913CF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8B21DC3-3311-43C5-82B2-2D1895521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E667-8862-4FBD-8C4B-8D1DFADCDF58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CDF1CD9-3ADF-49FB-92EF-7058CC5E3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1ABC228-43D1-429F-9E68-838C6073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F531-6067-4D87-9F09-E802D10FAC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310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D58C38-02E2-4E5C-8BB7-1D1D0CEE9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30C87E-529E-438D-8C9D-1160F06CA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E667-8862-4FBD-8C4B-8D1DFADCDF58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323106E-7D92-4A19-96C9-8C2AF5E91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32F7A63-B754-4432-A1FB-1E356D222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F531-6067-4D87-9F09-E802D10FAC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17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6632540-C4E8-4F72-8EFB-C52646E4A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E667-8862-4FBD-8C4B-8D1DFADCDF58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0720495-66B0-4442-AF94-97993C458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381BDAD-35B2-4529-9962-5C86674DF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F531-6067-4D87-9F09-E802D10FAC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960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05C50-DD3D-409C-B480-6F89CD906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666D2C-13B5-4A3F-BE2E-1A7CAD85A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9150115-E666-405A-81A4-64B989B6E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45836F-9A4F-4596-A646-EC663454D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E667-8862-4FBD-8C4B-8D1DFADCDF58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65C3F6-4956-4C4B-81F5-F82C706FC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2BA066-2357-4253-98F1-8C217DEC0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F531-6067-4D87-9F09-E802D10FAC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2961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985EA-804E-4A4C-8B30-449C1B45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B43298C-4C69-4B49-A9D5-C6FA57A9B8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AEEAE7-68C6-4329-A8CE-C929D89C1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51DA45-0B24-40C0-B062-8BD9C0C20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E667-8862-4FBD-8C4B-8D1DFADCDF58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C97CCC7-372D-4AB1-A9C3-06B25CF71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29C9F8-220B-4447-BC99-6EEA96B30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F531-6067-4D87-9F09-E802D10FAC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8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16AB191-91CC-495C-9E6C-6D0636ABD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342FB4-E8DF-4832-953F-FEA423658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A28763-EEC2-4209-B951-6E09EEBDDF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FE667-8862-4FBD-8C4B-8D1DFADCDF58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9EBE0A-88FD-4B3D-8A92-64AB79DE08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7C9221-6BC9-446A-A080-2AF89EF01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7F531-6067-4D87-9F09-E802D10FAC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547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3BC0B01-650B-4AF1-921D-05DD66B6E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996033"/>
            <a:ext cx="11993469" cy="478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0550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 Manhã</dc:creator>
  <cp:lastModifiedBy>Aluno Manhã</cp:lastModifiedBy>
  <cp:revision>2</cp:revision>
  <dcterms:created xsi:type="dcterms:W3CDTF">2023-09-01T11:42:33Z</dcterms:created>
  <dcterms:modified xsi:type="dcterms:W3CDTF">2023-09-01T11:49:11Z</dcterms:modified>
</cp:coreProperties>
</file>