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8C5-6EAF-4086-B5CC-7184BFA6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C6ED6-672D-4773-B72B-05598716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C5789-8D70-405F-B1E0-AB5D8AF8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93C5-A6F0-4186-9703-EEA4A8C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1774B-152C-4BB9-AA47-524B6DC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667B-EB5E-470D-A84F-2EBF7C7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0DD388-A677-4415-B673-B74BBF9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0EF4E-569F-4F0C-A1EF-EA10F52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2B4DC-29AC-4C3D-B9FE-3DC5DAF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E0F89-328F-4690-9D28-3249EC9F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3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180C5D-7A8A-4574-9D5E-6F79AB087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7DCDF-9DC5-4392-BDC9-5E0B1B6F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FD7E-8A17-44E1-A7C3-B7802933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D6958-16BF-4CAE-9EB2-B98F89FC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F56A8-2F3F-4E12-A88F-078FFF8F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00512-A35A-4D83-BAFF-16303E3D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DDEF1-D0F0-467B-8EC6-29923ABE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95C16-1F00-4748-AFE0-ED4F666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C9F3E-03F8-4B08-90EE-2B6A008A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F350B-27FE-4FDC-8968-CEB24FB8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C2961-FC13-4AD4-A104-A13DEBC2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978D9-8C73-4247-A516-F3FD1A08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30882-264D-4E26-80DE-674A954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26601-54F4-44B7-90AB-5D713D53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BD250-6B9A-4872-9E3E-18F66773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D1E7-A148-4ED9-8E89-CACFD14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4878B-D02D-4211-97BF-89333A2D1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2126B-86D4-4D47-9CD5-EFB8D33B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55BDA-AC81-44B6-A28E-54EA7D1B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3C3EB-9513-47D0-A5A7-0FDBEECF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63BE1-B592-4534-A2FA-C7B24AC6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3C13-BF03-423B-B699-67C0C9C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5C971-AFD5-461F-84D3-1D784FFB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247F2-8272-4F20-8440-DFC1B9B8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763F3C-6263-43AE-885D-B3E2781E1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1D6736-BB3E-450B-9052-B7679913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B21DC3-3311-43C5-82B2-2D18955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DF1CD9-3ADF-49FB-92EF-7058CC5E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ABC228-43D1-429F-9E68-838C6073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58C38-02E2-4E5C-8BB7-1D1D0CE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0C87E-529E-438D-8C9D-1160F06C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3106E-7D92-4A19-96C9-8C2AF5E9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2F7A63-B754-4432-A1FB-1E356D2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32540-C4E8-4F72-8EFB-C52646E4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720495-66B0-4442-AF94-97993C45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1BDAD-35B2-4529-9962-5C86674D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5C50-DD3D-409C-B480-6F89CD90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66D2C-13B5-4A3F-BE2E-1A7CAD85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150115-E666-405A-81A4-64B989B6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5836F-9A4F-4596-A646-EC663454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65C3F6-4956-4C4B-81F5-F82C706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BA066-2357-4253-98F1-8C217DE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9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985EA-804E-4A4C-8B30-449C1B4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298C-4C69-4B49-A9D5-C6FA57A9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AEEAE7-68C6-4329-A8CE-C929D89C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1DA45-0B24-40C0-B062-8BD9C0C2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7CCC7-372D-4AB1-A9C3-06B25CF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9C9F8-220B-4447-BC99-6EEA96B3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AB191-91CC-495C-9E6C-6D0636AB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42FB4-E8DF-4832-953F-FEA42365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A28763-EEC2-4209-B951-6E09EEBDD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E667-8862-4FBD-8C4B-8D1DFADCDF58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EBE0A-88FD-4B3D-8A92-64AB79DE0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C9221-6BC9-446A-A080-2AF89EF0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F531-6067-4D87-9F09-E802D10FA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4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4DFCE77-49AA-4EE4-80C9-FCFF223F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36" y="93137"/>
            <a:ext cx="8953397" cy="66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91CE76-7931-4930-BBEF-3744BB57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19187"/>
            <a:ext cx="102203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BC0B01-650B-4AF1-921D-05DD66B6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96033"/>
            <a:ext cx="11993469" cy="47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842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Manhã</dc:creator>
  <cp:lastModifiedBy>Aluno Manhã</cp:lastModifiedBy>
  <cp:revision>1</cp:revision>
  <dcterms:created xsi:type="dcterms:W3CDTF">2023-09-01T11:42:33Z</dcterms:created>
  <dcterms:modified xsi:type="dcterms:W3CDTF">2023-09-01T11:47:04Z</dcterms:modified>
</cp:coreProperties>
</file>