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8" r:id="rId7"/>
    <p:sldId id="257" r:id="rId8"/>
    <p:sldId id="258" r:id="rId9"/>
    <p:sldId id="263" r:id="rId10"/>
    <p:sldId id="264" r:id="rId11"/>
    <p:sldId id="259" r:id="rId12"/>
    <p:sldId id="266" r:id="rId13"/>
    <p:sldId id="261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HqqhGZ9VjCk69mv4w7wuIJmgd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34A"/>
    <a:srgbClr val="004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B8F8-7FB1-4723-8934-E347540E8A78}" v="70" dt="2020-09-11T09:58:34.710"/>
    <p1510:client id="{0E4E8C1F-5DAF-46DC-68D6-41F79819B339}" v="817" dt="2020-09-11T01:53:04.915"/>
    <p1510:client id="{27193574-4C85-489C-66F1-898B4C24A146}" v="6" dt="2020-09-11T02:34:13.818"/>
    <p1510:client id="{29D90F55-0479-0AE8-AC8D-13D1FA63ECC9}" v="910" dt="2020-09-10T00:29:30.699"/>
    <p1510:client id="{33B1B854-9D23-4FF5-CCF4-0B9E4CC0E124}" v="399" dt="2020-09-10T23:20:32.018"/>
    <p1510:client id="{3442B920-B741-4C6C-5A87-55051886EA0C}" v="7" dt="2020-09-10T20:54:31.365"/>
    <p1510:client id="{3BE80B9F-4C7E-4AD2-DB32-965EABB992CC}" v="143" dt="2020-09-11T00:42:30.245"/>
    <p1510:client id="{4FD30924-3361-4882-489F-C3DD187BC242}" v="517" dt="2020-09-11T00:50:50.252"/>
    <p1510:client id="{56791671-9AE3-4066-25B6-A46A9EF21627}" v="2" dt="2020-09-09T13:52:43.561"/>
    <p1510:client id="{5EA2FD39-E830-4380-482B-FEA128B01AD0}" v="152" dt="2020-09-11T10:29:14.534"/>
    <p1510:client id="{638A932B-C445-44BD-F948-64A2AB99D603}" v="8" dt="2020-09-12T09:48:59.477"/>
    <p1510:client id="{6C44FA41-8162-4149-BCDD-83979071044F}" v="4" dt="2020-09-11T09:55:18.027"/>
    <p1510:client id="{6D7B9AF5-1DCB-43CA-5B34-555F7FC35957}" v="534" dt="2020-09-10T23:33:22.770"/>
    <p1510:client id="{78B1B605-581E-4933-9B9D-022E8216DC7E}" v="212" dt="2020-09-12T08:28:36.739"/>
    <p1510:client id="{9CE03F04-3846-4A9F-FF08-84D12092C0FE}" v="1" dt="2020-09-11T01:33:06.578"/>
    <p1510:client id="{A4C658E2-153B-4C41-D194-94BC170F5E43}" v="1348" dt="2020-09-10T22:15:57.811"/>
    <p1510:client id="{B5BA10E9-2D59-4707-EF2E-9CB03C06EA61}" v="2" dt="2020-09-11T10:35:53.780"/>
    <p1510:client id="{D36DFF29-E11F-49D3-EAC6-1012FC1B2531}" v="379" dt="2020-09-12T11:22:01.303"/>
    <p1510:client id="{DB02D5DA-7839-4009-7834-9CDB13E5BA82}" v="1" dt="2020-09-11T23:18:02.387"/>
    <p1510:client id="{E62A481F-1192-4835-FE06-23850B32B2BA}" v="312" dt="2020-09-10T23:09:13.767"/>
    <p1510:client id="{FB88F645-6C75-44F7-B19B-BD298BE7FFF1}" v="99" dt="2020-09-12T09:55:22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Afful" userId="S::andre.afful@azubiafrica.org::e72f4bf4-7176-40c4-95f4-af60be94b812" providerId="AD" clId="Web-{5EA2FD39-E830-4380-482B-FEA128B01AD0}"/>
    <pc:docChg chg="modSld">
      <pc:chgData name="André Afful" userId="S::andre.afful@azubiafrica.org::e72f4bf4-7176-40c4-95f4-af60be94b812" providerId="AD" clId="Web-{5EA2FD39-E830-4380-482B-FEA128B01AD0}" dt="2020-09-11T10:29:10.055" v="148" actId="20577"/>
      <pc:docMkLst>
        <pc:docMk/>
      </pc:docMkLst>
      <pc:sldChg chg="modSp">
        <pc:chgData name="André Afful" userId="S::andre.afful@azubiafrica.org::e72f4bf4-7176-40c4-95f4-af60be94b812" providerId="AD" clId="Web-{5EA2FD39-E830-4380-482B-FEA128B01AD0}" dt="2020-09-11T10:29:10.055" v="148" actId="20577"/>
        <pc:sldMkLst>
          <pc:docMk/>
          <pc:sldMk cId="0" sldId="256"/>
        </pc:sldMkLst>
        <pc:spChg chg="mod">
          <ac:chgData name="André Afful" userId="S::andre.afful@azubiafrica.org::e72f4bf4-7176-40c4-95f4-af60be94b812" providerId="AD" clId="Web-{5EA2FD39-E830-4380-482B-FEA128B01AD0}" dt="2020-09-11T10:29:10.055" v="148" actId="20577"/>
          <ac:spMkLst>
            <pc:docMk/>
            <pc:sldMk cId="0" sldId="256"/>
            <ac:spMk id="328" creationId="{00000000-0000-0000-0000-000000000000}"/>
          </ac:spMkLst>
        </pc:spChg>
      </pc:sldChg>
      <pc:sldChg chg="modSp">
        <pc:chgData name="André Afful" userId="S::andre.afful@azubiafrica.org::e72f4bf4-7176-40c4-95f4-af60be94b812" providerId="AD" clId="Web-{5EA2FD39-E830-4380-482B-FEA128B01AD0}" dt="2020-09-11T10:28:48.535" v="141" actId="20577"/>
        <pc:sldMkLst>
          <pc:docMk/>
          <pc:sldMk cId="932446847" sldId="262"/>
        </pc:sldMkLst>
        <pc:spChg chg="mod">
          <ac:chgData name="André Afful" userId="S::andre.afful@azubiafrica.org::e72f4bf4-7176-40c4-95f4-af60be94b812" providerId="AD" clId="Web-{5EA2FD39-E830-4380-482B-FEA128B01AD0}" dt="2020-09-11T10:28:48.535" v="141" actId="20577"/>
          <ac:spMkLst>
            <pc:docMk/>
            <pc:sldMk cId="932446847" sldId="262"/>
            <ac:spMk id="339" creationId="{00000000-0000-0000-0000-000000000000}"/>
          </ac:spMkLst>
        </pc:spChg>
      </pc:sldChg>
    </pc:docChg>
  </pc:docChgLst>
  <pc:docChgLst>
    <pc:chgData name="David Gebe" userId="S::david.gebe@azubiafrica.org::b4867325-9b3a-45e7-84b0-527e227e2939" providerId="AD" clId="Web-{78B1B605-581E-4933-9B9D-022E8216DC7E}"/>
    <pc:docChg chg="modSld">
      <pc:chgData name="David Gebe" userId="S::david.gebe@azubiafrica.org::b4867325-9b3a-45e7-84b0-527e227e2939" providerId="AD" clId="Web-{78B1B605-581E-4933-9B9D-022E8216DC7E}" dt="2020-09-12T08:28:36.739" v="211" actId="20577"/>
      <pc:docMkLst>
        <pc:docMk/>
      </pc:docMkLst>
      <pc:sldChg chg="modSp">
        <pc:chgData name="David Gebe" userId="S::david.gebe@azubiafrica.org::b4867325-9b3a-45e7-84b0-527e227e2939" providerId="AD" clId="Web-{78B1B605-581E-4933-9B9D-022E8216DC7E}" dt="2020-09-12T08:16:57.824" v="53" actId="20577"/>
        <pc:sldMkLst>
          <pc:docMk/>
          <pc:sldMk cId="0" sldId="259"/>
        </pc:sldMkLst>
        <pc:spChg chg="mod">
          <ac:chgData name="David Gebe" userId="S::david.gebe@azubiafrica.org::b4867325-9b3a-45e7-84b0-527e227e2939" providerId="AD" clId="Web-{78B1B605-581E-4933-9B9D-022E8216DC7E}" dt="2020-09-12T08:16:57.824" v="53" actId="20577"/>
          <ac:spMkLst>
            <pc:docMk/>
            <pc:sldMk cId="0" sldId="259"/>
            <ac:spMk id="3" creationId="{6E9E2F1F-222D-4C34-9C33-DA266914A32F}"/>
          </ac:spMkLst>
        </pc:spChg>
      </pc:sldChg>
      <pc:sldChg chg="modSp">
        <pc:chgData name="David Gebe" userId="S::david.gebe@azubiafrica.org::b4867325-9b3a-45e7-84b0-527e227e2939" providerId="AD" clId="Web-{78B1B605-581E-4933-9B9D-022E8216DC7E}" dt="2020-09-12T08:28:22.942" v="209" actId="20577"/>
        <pc:sldMkLst>
          <pc:docMk/>
          <pc:sldMk cId="4076023316" sldId="268"/>
        </pc:sldMkLst>
        <pc:spChg chg="mod">
          <ac:chgData name="David Gebe" userId="S::david.gebe@azubiafrica.org::b4867325-9b3a-45e7-84b0-527e227e2939" providerId="AD" clId="Web-{78B1B605-581E-4933-9B9D-022E8216DC7E}" dt="2020-09-12T08:28:22.942" v="209" actId="20577"/>
          <ac:spMkLst>
            <pc:docMk/>
            <pc:sldMk cId="4076023316" sldId="268"/>
            <ac:spMk id="2" creationId="{B5BE4BC1-C4F7-4C35-8088-11853CB233E6}"/>
          </ac:spMkLst>
        </pc:spChg>
      </pc:sldChg>
    </pc:docChg>
  </pc:docChgLst>
  <pc:docChgLst>
    <pc:chgData name="David Gebe" userId="S::david.gebe@azubiafrica.org::b4867325-9b3a-45e7-84b0-527e227e2939" providerId="AD" clId="Web-{0E4E8C1F-5DAF-46DC-68D6-41F79819B339}"/>
    <pc:docChg chg="addSld delSld modSld sldOrd">
      <pc:chgData name="David Gebe" userId="S::david.gebe@azubiafrica.org::b4867325-9b3a-45e7-84b0-527e227e2939" providerId="AD" clId="Web-{0E4E8C1F-5DAF-46DC-68D6-41F79819B339}" dt="2020-09-11T01:53:04.915" v="805" actId="20577"/>
      <pc:docMkLst>
        <pc:docMk/>
      </pc:docMkLst>
      <pc:sldChg chg="addSp delSp modSp add del ord replId">
        <pc:chgData name="David Gebe" userId="S::david.gebe@azubiafrica.org::b4867325-9b3a-45e7-84b0-527e227e2939" providerId="AD" clId="Web-{0E4E8C1F-5DAF-46DC-68D6-41F79819B339}" dt="2020-09-11T01:51:04.376" v="711"/>
        <pc:sldMkLst>
          <pc:docMk/>
          <pc:sldMk cId="70367088" sldId="267"/>
        </pc:sldMkLst>
        <pc:spChg chg="del mod">
          <ac:chgData name="David Gebe" userId="S::david.gebe@azubiafrica.org::b4867325-9b3a-45e7-84b0-527e227e2939" providerId="AD" clId="Web-{0E4E8C1F-5DAF-46DC-68D6-41F79819B339}" dt="2020-09-11T01:49:37.964" v="674"/>
          <ac:spMkLst>
            <pc:docMk/>
            <pc:sldMk cId="70367088" sldId="267"/>
            <ac:spMk id="2" creationId="{B5BE4BC1-C4F7-4C35-8088-11853CB233E6}"/>
          </ac:spMkLst>
        </pc:spChg>
        <pc:spChg chg="del mod">
          <ac:chgData name="David Gebe" userId="S::david.gebe@azubiafrica.org::b4867325-9b3a-45e7-84b0-527e227e2939" providerId="AD" clId="Web-{0E4E8C1F-5DAF-46DC-68D6-41F79819B339}" dt="2020-09-11T01:40:24.688" v="26"/>
          <ac:spMkLst>
            <pc:docMk/>
            <pc:sldMk cId="70367088" sldId="267"/>
            <ac:spMk id="8" creationId="{9D3F51D1-B539-4AE9-855C-268338FA07A4}"/>
          </ac:spMkLst>
        </pc:spChg>
        <pc:spChg chg="mod">
          <ac:chgData name="David Gebe" userId="S::david.gebe@azubiafrica.org::b4867325-9b3a-45e7-84b0-527e227e2939" providerId="AD" clId="Web-{0E4E8C1F-5DAF-46DC-68D6-41F79819B339}" dt="2020-09-11T01:39:54.434" v="12" actId="20577"/>
          <ac:spMkLst>
            <pc:docMk/>
            <pc:sldMk cId="70367088" sldId="267"/>
            <ac:spMk id="375" creationId="{00000000-0000-0000-0000-000000000000}"/>
          </ac:spMkLst>
        </pc:spChg>
        <pc:graphicFrameChg chg="add mod modGraphic">
          <ac:chgData name="David Gebe" userId="S::david.gebe@azubiafrica.org::b4867325-9b3a-45e7-84b0-527e227e2939" providerId="AD" clId="Web-{0E4E8C1F-5DAF-46DC-68D6-41F79819B339}" dt="2020-09-11T01:50:42.156" v="710"/>
          <ac:graphicFrameMkLst>
            <pc:docMk/>
            <pc:sldMk cId="70367088" sldId="267"/>
            <ac:graphicFrameMk id="3" creationId="{52A300DD-D060-44B4-92CD-B9BB73DDDA16}"/>
          </ac:graphicFrameMkLst>
        </pc:graphicFrameChg>
        <pc:picChg chg="del">
          <ac:chgData name="David Gebe" userId="S::david.gebe@azubiafrica.org::b4867325-9b3a-45e7-84b0-527e227e2939" providerId="AD" clId="Web-{0E4E8C1F-5DAF-46DC-68D6-41F79819B339}" dt="2020-09-11T01:39:24.275" v="2"/>
          <ac:picMkLst>
            <pc:docMk/>
            <pc:sldMk cId="70367088" sldId="267"/>
            <ac:picMk id="5" creationId="{28DC650E-71EC-4934-811F-857E796CC8A9}"/>
          </ac:picMkLst>
        </pc:picChg>
      </pc:sldChg>
      <pc:sldChg chg="modSp add replId">
        <pc:chgData name="David Gebe" userId="S::david.gebe@azubiafrica.org::b4867325-9b3a-45e7-84b0-527e227e2939" providerId="AD" clId="Web-{0E4E8C1F-5DAF-46DC-68D6-41F79819B339}" dt="2020-09-11T01:53:03.415" v="803" actId="20577"/>
        <pc:sldMkLst>
          <pc:docMk/>
          <pc:sldMk cId="4076023316" sldId="268"/>
        </pc:sldMkLst>
        <pc:spChg chg="mod">
          <ac:chgData name="David Gebe" userId="S::david.gebe@azubiafrica.org::b4867325-9b3a-45e7-84b0-527e227e2939" providerId="AD" clId="Web-{0E4E8C1F-5DAF-46DC-68D6-41F79819B339}" dt="2020-09-11T01:53:03.415" v="803" actId="20577"/>
          <ac:spMkLst>
            <pc:docMk/>
            <pc:sldMk cId="4076023316" sldId="268"/>
            <ac:spMk id="2" creationId="{B5BE4BC1-C4F7-4C35-8088-11853CB233E6}"/>
          </ac:spMkLst>
        </pc:spChg>
      </pc:sldChg>
    </pc:docChg>
  </pc:docChgLst>
  <pc:docChgLst>
    <pc:chgData name="David Gebe" userId="S::david.gebe@azubiafrica.org::b4867325-9b3a-45e7-84b0-527e227e2939" providerId="AD" clId="Web-{3BE80B9F-4C7E-4AD2-DB32-965EABB992CC}"/>
    <pc:docChg chg="modSld">
      <pc:chgData name="David Gebe" userId="S::david.gebe@azubiafrica.org::b4867325-9b3a-45e7-84b0-527e227e2939" providerId="AD" clId="Web-{3BE80B9F-4C7E-4AD2-DB32-965EABB992CC}" dt="2020-09-11T00:42:30.245" v="141"/>
      <pc:docMkLst>
        <pc:docMk/>
      </pc:docMkLst>
      <pc:sldChg chg="modSp">
        <pc:chgData name="David Gebe" userId="S::david.gebe@azubiafrica.org::b4867325-9b3a-45e7-84b0-527e227e2939" providerId="AD" clId="Web-{3BE80B9F-4C7E-4AD2-DB32-965EABB992CC}" dt="2020-09-11T00:34:51.994" v="140" actId="20577"/>
        <pc:sldMkLst>
          <pc:docMk/>
          <pc:sldMk cId="0" sldId="256"/>
        </pc:sldMkLst>
        <pc:spChg chg="mod">
          <ac:chgData name="David Gebe" userId="S::david.gebe@azubiafrica.org::b4867325-9b3a-45e7-84b0-527e227e2939" providerId="AD" clId="Web-{3BE80B9F-4C7E-4AD2-DB32-965EABB992CC}" dt="2020-09-11T00:34:51.994" v="140" actId="20577"/>
          <ac:spMkLst>
            <pc:docMk/>
            <pc:sldMk cId="0" sldId="256"/>
            <ac:spMk id="329" creationId="{00000000-0000-0000-0000-000000000000}"/>
          </ac:spMkLst>
        </pc:spChg>
      </pc:sldChg>
      <pc:sldChg chg="delSp">
        <pc:chgData name="David Gebe" userId="S::david.gebe@azubiafrica.org::b4867325-9b3a-45e7-84b0-527e227e2939" providerId="AD" clId="Web-{3BE80B9F-4C7E-4AD2-DB32-965EABB992CC}" dt="2020-09-11T00:42:30.245" v="141"/>
        <pc:sldMkLst>
          <pc:docMk/>
          <pc:sldMk cId="0" sldId="259"/>
        </pc:sldMkLst>
        <pc:spChg chg="del">
          <ac:chgData name="David Gebe" userId="S::david.gebe@azubiafrica.org::b4867325-9b3a-45e7-84b0-527e227e2939" providerId="AD" clId="Web-{3BE80B9F-4C7E-4AD2-DB32-965EABB992CC}" dt="2020-09-11T00:42:30.245" v="141"/>
          <ac:spMkLst>
            <pc:docMk/>
            <pc:sldMk cId="0" sldId="259"/>
            <ac:spMk id="360" creationId="{00000000-0000-0000-0000-000000000000}"/>
          </ac:spMkLst>
        </pc:spChg>
      </pc:sldChg>
      <pc:sldChg chg="addSp modSp">
        <pc:chgData name="David Gebe" userId="S::david.gebe@azubiafrica.org::b4867325-9b3a-45e7-84b0-527e227e2939" providerId="AD" clId="Web-{3BE80B9F-4C7E-4AD2-DB32-965EABB992CC}" dt="2020-09-11T00:17:21.026" v="118" actId="20577"/>
        <pc:sldMkLst>
          <pc:docMk/>
          <pc:sldMk cId="0" sldId="261"/>
        </pc:sldMkLst>
        <pc:spChg chg="add mod">
          <ac:chgData name="David Gebe" userId="S::david.gebe@azubiafrica.org::b4867325-9b3a-45e7-84b0-527e227e2939" providerId="AD" clId="Web-{3BE80B9F-4C7E-4AD2-DB32-965EABB992CC}" dt="2020-09-11T00:17:21.026" v="118" actId="20577"/>
          <ac:spMkLst>
            <pc:docMk/>
            <pc:sldMk cId="0" sldId="261"/>
            <ac:spMk id="2" creationId="{B5BE4BC1-C4F7-4C35-8088-11853CB233E6}"/>
          </ac:spMkLst>
        </pc:spChg>
      </pc:sldChg>
    </pc:docChg>
  </pc:docChgLst>
  <pc:docChgLst>
    <pc:chgData name="André Afful" userId="S::andre.afful@azubiafrica.org::e72f4bf4-7176-40c4-95f4-af60be94b812" providerId="AD" clId="Web-{4FD30924-3361-4882-489F-C3DD187BC242}"/>
    <pc:docChg chg="delSld modSld">
      <pc:chgData name="André Afful" userId="S::andre.afful@azubiafrica.org::e72f4bf4-7176-40c4-95f4-af60be94b812" providerId="AD" clId="Web-{4FD30924-3361-4882-489F-C3DD187BC242}" dt="2020-09-11T00:50:50.252" v="509" actId="1076"/>
      <pc:docMkLst>
        <pc:docMk/>
      </pc:docMkLst>
      <pc:sldChg chg="modSp">
        <pc:chgData name="André Afful" userId="S::andre.afful@azubiafrica.org::e72f4bf4-7176-40c4-95f4-af60be94b812" providerId="AD" clId="Web-{4FD30924-3361-4882-489F-C3DD187BC242}" dt="2020-09-11T00:36:46.395" v="500" actId="20577"/>
        <pc:sldMkLst>
          <pc:docMk/>
          <pc:sldMk cId="0" sldId="256"/>
        </pc:sldMkLst>
        <pc:spChg chg="mod">
          <ac:chgData name="André Afful" userId="S::andre.afful@azubiafrica.org::e72f4bf4-7176-40c4-95f4-af60be94b812" providerId="AD" clId="Web-{4FD30924-3361-4882-489F-C3DD187BC242}" dt="2020-09-11T00:36:46.395" v="500" actId="20577"/>
          <ac:spMkLst>
            <pc:docMk/>
            <pc:sldMk cId="0" sldId="256"/>
            <ac:spMk id="329" creationId="{00000000-0000-0000-0000-000000000000}"/>
          </ac:spMkLst>
        </pc:spChg>
      </pc:sldChg>
      <pc:sldChg chg="modSp">
        <pc:chgData name="André Afful" userId="S::andre.afful@azubiafrica.org::e72f4bf4-7176-40c4-95f4-af60be94b812" providerId="AD" clId="Web-{4FD30924-3361-4882-489F-C3DD187BC242}" dt="2020-09-10T23:47:39.124" v="150" actId="20577"/>
        <pc:sldMkLst>
          <pc:docMk/>
          <pc:sldMk cId="0" sldId="257"/>
        </pc:sldMkLst>
        <pc:spChg chg="mod">
          <ac:chgData name="André Afful" userId="S::andre.afful@azubiafrica.org::e72f4bf4-7176-40c4-95f4-af60be94b812" providerId="AD" clId="Web-{4FD30924-3361-4882-489F-C3DD187BC242}" dt="2020-09-10T23:43:15.526" v="144" actId="20577"/>
          <ac:spMkLst>
            <pc:docMk/>
            <pc:sldMk cId="0" sldId="257"/>
            <ac:spMk id="10" creationId="{C8F80A9E-D357-4F09-9D3A-1899911440CE}"/>
          </ac:spMkLst>
        </pc:spChg>
        <pc:spChg chg="mod">
          <ac:chgData name="André Afful" userId="S::andre.afful@azubiafrica.org::e72f4bf4-7176-40c4-95f4-af60be94b812" providerId="AD" clId="Web-{4FD30924-3361-4882-489F-C3DD187BC242}" dt="2020-09-10T23:42:50.213" v="142" actId="20577"/>
          <ac:spMkLst>
            <pc:docMk/>
            <pc:sldMk cId="0" sldId="257"/>
            <ac:spMk id="11" creationId="{EA8C151C-5904-4DC1-9733-9E68065B439C}"/>
          </ac:spMkLst>
        </pc:spChg>
        <pc:spChg chg="mod">
          <ac:chgData name="André Afful" userId="S::andre.afful@azubiafrica.org::e72f4bf4-7176-40c4-95f4-af60be94b812" providerId="AD" clId="Web-{4FD30924-3361-4882-489F-C3DD187BC242}" dt="2020-09-10T23:47:39.124" v="150" actId="20577"/>
          <ac:spMkLst>
            <pc:docMk/>
            <pc:sldMk cId="0" sldId="257"/>
            <ac:spMk id="339" creationId="{00000000-0000-0000-0000-000000000000}"/>
          </ac:spMkLst>
        </pc:spChg>
        <pc:spChg chg="mod">
          <ac:chgData name="André Afful" userId="S::andre.afful@azubiafrica.org::e72f4bf4-7176-40c4-95f4-af60be94b812" providerId="AD" clId="Web-{4FD30924-3361-4882-489F-C3DD187BC242}" dt="2020-09-10T23:46:31.763" v="148" actId="20577"/>
          <ac:spMkLst>
            <pc:docMk/>
            <pc:sldMk cId="0" sldId="257"/>
            <ac:spMk id="340" creationId="{00000000-0000-0000-0000-000000000000}"/>
          </ac:spMkLst>
        </pc:spChg>
        <pc:spChg chg="mod">
          <ac:chgData name="André Afful" userId="S::andre.afful@azubiafrica.org::e72f4bf4-7176-40c4-95f4-af60be94b812" providerId="AD" clId="Web-{4FD30924-3361-4882-489F-C3DD187BC242}" dt="2020-09-10T23:44:10.636" v="146" actId="20577"/>
          <ac:spMkLst>
            <pc:docMk/>
            <pc:sldMk cId="0" sldId="257"/>
            <ac:spMk id="342" creationId="{00000000-0000-0000-0000-000000000000}"/>
          </ac:spMkLst>
        </pc:spChg>
      </pc:sldChg>
      <pc:sldChg chg="del">
        <pc:chgData name="André Afful" userId="S::andre.afful@azubiafrica.org::e72f4bf4-7176-40c4-95f4-af60be94b812" providerId="AD" clId="Web-{4FD30924-3361-4882-489F-C3DD187BC242}" dt="2020-09-10T23:48:53.516" v="151"/>
        <pc:sldMkLst>
          <pc:docMk/>
          <pc:sldMk cId="0" sldId="260"/>
        </pc:sldMkLst>
      </pc:sldChg>
      <pc:sldChg chg="addSp delSp modSp">
        <pc:chgData name="André Afful" userId="S::andre.afful@azubiafrica.org::e72f4bf4-7176-40c4-95f4-af60be94b812" providerId="AD" clId="Web-{4FD30924-3361-4882-489F-C3DD187BC242}" dt="2020-09-11T00:45:28.450" v="508" actId="20577"/>
        <pc:sldMkLst>
          <pc:docMk/>
          <pc:sldMk cId="0" sldId="261"/>
        </pc:sldMkLst>
        <pc:spChg chg="mod">
          <ac:chgData name="André Afful" userId="S::andre.afful@azubiafrica.org::e72f4bf4-7176-40c4-95f4-af60be94b812" providerId="AD" clId="Web-{4FD30924-3361-4882-489F-C3DD187BC242}" dt="2020-09-11T00:22:15.938" v="415" actId="20577"/>
          <ac:spMkLst>
            <pc:docMk/>
            <pc:sldMk cId="0" sldId="261"/>
            <ac:spMk id="2" creationId="{B5BE4BC1-C4F7-4C35-8088-11853CB233E6}"/>
          </ac:spMkLst>
        </pc:spChg>
        <pc:spChg chg="add mod">
          <ac:chgData name="André Afful" userId="S::andre.afful@azubiafrica.org::e72f4bf4-7176-40c4-95f4-af60be94b812" providerId="AD" clId="Web-{4FD30924-3361-4882-489F-C3DD187BC242}" dt="2020-09-11T00:45:28.450" v="508" actId="20577"/>
          <ac:spMkLst>
            <pc:docMk/>
            <pc:sldMk cId="0" sldId="261"/>
            <ac:spMk id="8" creationId="{9D3F51D1-B539-4AE9-855C-268338FA07A4}"/>
          </ac:spMkLst>
        </pc:spChg>
        <pc:spChg chg="mod">
          <ac:chgData name="André Afful" userId="S::andre.afful@azubiafrica.org::e72f4bf4-7176-40c4-95f4-af60be94b812" providerId="AD" clId="Web-{4FD30924-3361-4882-489F-C3DD187BC242}" dt="2020-09-11T00:32:26.073" v="467" actId="20577"/>
          <ac:spMkLst>
            <pc:docMk/>
            <pc:sldMk cId="0" sldId="261"/>
            <ac:spMk id="375" creationId="{00000000-0000-0000-0000-000000000000}"/>
          </ac:spMkLst>
        </pc:spChg>
        <pc:picChg chg="add del mod">
          <ac:chgData name="André Afful" userId="S::andre.afful@azubiafrica.org::e72f4bf4-7176-40c4-95f4-af60be94b812" providerId="AD" clId="Web-{4FD30924-3361-4882-489F-C3DD187BC242}" dt="2020-09-11T00:26:05.457" v="423"/>
          <ac:picMkLst>
            <pc:docMk/>
            <pc:sldMk cId="0" sldId="261"/>
            <ac:picMk id="3" creationId="{EC46450D-A1C6-4074-B1EC-58C9E1C57BC2}"/>
          </ac:picMkLst>
        </pc:picChg>
        <pc:picChg chg="add del mod">
          <ac:chgData name="André Afful" userId="S::andre.afful@azubiafrica.org::e72f4bf4-7176-40c4-95f4-af60be94b812" providerId="AD" clId="Web-{4FD30924-3361-4882-489F-C3DD187BC242}" dt="2020-09-11T00:27:57.662" v="430"/>
          <ac:picMkLst>
            <pc:docMk/>
            <pc:sldMk cId="0" sldId="261"/>
            <ac:picMk id="4" creationId="{E302476C-3206-4C9B-8E46-D45845C6BF4F}"/>
          </ac:picMkLst>
        </pc:picChg>
        <pc:picChg chg="add mod">
          <ac:chgData name="André Afful" userId="S::andre.afful@azubiafrica.org::e72f4bf4-7176-40c4-95f4-af60be94b812" providerId="AD" clId="Web-{4FD30924-3361-4882-489F-C3DD187BC242}" dt="2020-09-11T00:29:16.664" v="437"/>
          <ac:picMkLst>
            <pc:docMk/>
            <pc:sldMk cId="0" sldId="261"/>
            <ac:picMk id="5" creationId="{28DC650E-71EC-4934-811F-857E796CC8A9}"/>
          </ac:picMkLst>
        </pc:picChg>
      </pc:sldChg>
      <pc:sldChg chg="modSp">
        <pc:chgData name="André Afful" userId="S::andre.afful@azubiafrica.org::e72f4bf4-7176-40c4-95f4-af60be94b812" providerId="AD" clId="Web-{4FD30924-3361-4882-489F-C3DD187BC242}" dt="2020-09-11T00:35:00.237" v="471"/>
        <pc:sldMkLst>
          <pc:docMk/>
          <pc:sldMk cId="932446847" sldId="262"/>
        </pc:sldMkLst>
        <pc:spChg chg="mod">
          <ac:chgData name="André Afful" userId="S::andre.afful@azubiafrica.org::e72f4bf4-7176-40c4-95f4-af60be94b812" providerId="AD" clId="Web-{4FD30924-3361-4882-489F-C3DD187BC242}" dt="2020-09-11T00:35:00.237" v="471"/>
          <ac:spMkLst>
            <pc:docMk/>
            <pc:sldMk cId="932446847" sldId="262"/>
            <ac:spMk id="339" creationId="{00000000-0000-0000-0000-000000000000}"/>
          </ac:spMkLst>
        </pc:spChg>
      </pc:sldChg>
      <pc:sldChg chg="addSp delSp modSp">
        <pc:chgData name="André Afful" userId="S::andre.afful@azubiafrica.org::e72f4bf4-7176-40c4-95f4-af60be94b812" providerId="AD" clId="Web-{4FD30924-3361-4882-489F-C3DD187BC242}" dt="2020-09-11T00:50:50.252" v="509" actId="1076"/>
        <pc:sldMkLst>
          <pc:docMk/>
          <pc:sldMk cId="358855667" sldId="266"/>
        </pc:sldMkLst>
        <pc:spChg chg="add mod">
          <ac:chgData name="André Afful" userId="S::andre.afful@azubiafrica.org::e72f4bf4-7176-40c4-95f4-af60be94b812" providerId="AD" clId="Web-{4FD30924-3361-4882-489F-C3DD187BC242}" dt="2020-09-11T00:11:50.411" v="223" actId="1076"/>
          <ac:spMkLst>
            <pc:docMk/>
            <pc:sldMk cId="358855667" sldId="266"/>
            <ac:spMk id="2" creationId="{A85D1013-5394-4092-9D52-4698440F7C0E}"/>
          </ac:spMkLst>
        </pc:spChg>
        <pc:spChg chg="add del mod">
          <ac:chgData name="André Afful" userId="S::andre.afful@azubiafrica.org::e72f4bf4-7176-40c4-95f4-af60be94b812" providerId="AD" clId="Web-{4FD30924-3361-4882-489F-C3DD187BC242}" dt="2020-09-11T00:44:45.152" v="506" actId="20577"/>
          <ac:spMkLst>
            <pc:docMk/>
            <pc:sldMk cId="358855667" sldId="266"/>
            <ac:spMk id="9" creationId="{D4C8014B-B016-458D-BC0C-5B6678322FFE}"/>
          </ac:spMkLst>
        </pc:spChg>
        <pc:spChg chg="mod">
          <ac:chgData name="André Afful" userId="S::andre.afful@azubiafrica.org::e72f4bf4-7176-40c4-95f4-af60be94b812" providerId="AD" clId="Web-{4FD30924-3361-4882-489F-C3DD187BC242}" dt="2020-09-11T00:10:36.223" v="216" actId="1076"/>
          <ac:spMkLst>
            <pc:docMk/>
            <pc:sldMk cId="358855667" sldId="266"/>
            <ac:spMk id="10" creationId="{B3E25916-DE6C-46DF-BB47-2316BA4AAB75}"/>
          </ac:spMkLst>
        </pc:spChg>
        <pc:grpChg chg="mod">
          <ac:chgData name="André Afful" userId="S::andre.afful@azubiafrica.org::e72f4bf4-7176-40c4-95f4-af60be94b812" providerId="AD" clId="Web-{4FD30924-3361-4882-489F-C3DD187BC242}" dt="2020-09-11T00:44:24.887" v="503" actId="1076"/>
          <ac:grpSpMkLst>
            <pc:docMk/>
            <pc:sldMk cId="358855667" sldId="266"/>
            <ac:grpSpMk id="11" creationId="{4DB13CB5-21DF-48AD-ACE7-372AF1D21B27}"/>
          </ac:grpSpMkLst>
        </pc:grpChg>
        <pc:picChg chg="mod">
          <ac:chgData name="André Afful" userId="S::andre.afful@azubiafrica.org::e72f4bf4-7176-40c4-95f4-af60be94b812" providerId="AD" clId="Web-{4FD30924-3361-4882-489F-C3DD187BC242}" dt="2020-09-11T00:50:50.252" v="509" actId="1076"/>
          <ac:picMkLst>
            <pc:docMk/>
            <pc:sldMk cId="358855667" sldId="266"/>
            <ac:picMk id="4" creationId="{7F9A87A8-7B9E-4299-9EC2-B6B1D060ABDE}"/>
          </ac:picMkLst>
        </pc:picChg>
      </pc:sldChg>
    </pc:docChg>
  </pc:docChgLst>
  <pc:docChgLst>
    <pc:chgData name="David Gebe" userId="S::david.gebe@azubiafrica.org::b4867325-9b3a-45e7-84b0-527e227e2939" providerId="AD" clId="Web-{6C44FA41-8162-4149-BCDD-83979071044F}"/>
    <pc:docChg chg="modSld">
      <pc:chgData name="David Gebe" userId="S::david.gebe@azubiafrica.org::b4867325-9b3a-45e7-84b0-527e227e2939" providerId="AD" clId="Web-{6C44FA41-8162-4149-BCDD-83979071044F}" dt="2020-09-11T09:55:18.027" v="3" actId="20577"/>
      <pc:docMkLst>
        <pc:docMk/>
      </pc:docMkLst>
      <pc:sldChg chg="modSp">
        <pc:chgData name="David Gebe" userId="S::david.gebe@azubiafrica.org::b4867325-9b3a-45e7-84b0-527e227e2939" providerId="AD" clId="Web-{6C44FA41-8162-4149-BCDD-83979071044F}" dt="2020-09-11T09:55:18.027" v="3" actId="20577"/>
        <pc:sldMkLst>
          <pc:docMk/>
          <pc:sldMk cId="4076023316" sldId="268"/>
        </pc:sldMkLst>
        <pc:spChg chg="mod">
          <ac:chgData name="David Gebe" userId="S::david.gebe@azubiafrica.org::b4867325-9b3a-45e7-84b0-527e227e2939" providerId="AD" clId="Web-{6C44FA41-8162-4149-BCDD-83979071044F}" dt="2020-09-11T09:55:18.027" v="3" actId="20577"/>
          <ac:spMkLst>
            <pc:docMk/>
            <pc:sldMk cId="4076023316" sldId="268"/>
            <ac:spMk id="2" creationId="{B5BE4BC1-C4F7-4C35-8088-11853CB233E6}"/>
          </ac:spMkLst>
        </pc:spChg>
      </pc:sldChg>
    </pc:docChg>
  </pc:docChgLst>
  <pc:docChgLst>
    <pc:chgData name="David Gebe" userId="S::david.gebe@azubiafrica.org::b4867325-9b3a-45e7-84b0-527e227e2939" providerId="AD" clId="Web-{638A932B-C445-44BD-F948-64A2AB99D603}"/>
    <pc:docChg chg="modSld">
      <pc:chgData name="David Gebe" userId="S::david.gebe@azubiafrica.org::b4867325-9b3a-45e7-84b0-527e227e2939" providerId="AD" clId="Web-{638A932B-C445-44BD-F948-64A2AB99D603}" dt="2020-09-12T09:48:59.477" v="7" actId="20577"/>
      <pc:docMkLst>
        <pc:docMk/>
      </pc:docMkLst>
      <pc:sldChg chg="modSp">
        <pc:chgData name="David Gebe" userId="S::david.gebe@azubiafrica.org::b4867325-9b3a-45e7-84b0-527e227e2939" providerId="AD" clId="Web-{638A932B-C445-44BD-F948-64A2AB99D603}" dt="2020-09-12T09:48:59.477" v="7" actId="20577"/>
        <pc:sldMkLst>
          <pc:docMk/>
          <pc:sldMk cId="0" sldId="256"/>
        </pc:sldMkLst>
        <pc:spChg chg="mod">
          <ac:chgData name="David Gebe" userId="S::david.gebe@azubiafrica.org::b4867325-9b3a-45e7-84b0-527e227e2939" providerId="AD" clId="Web-{638A932B-C445-44BD-F948-64A2AB99D603}" dt="2020-09-12T09:48:59.477" v="7" actId="20577"/>
          <ac:spMkLst>
            <pc:docMk/>
            <pc:sldMk cId="0" sldId="256"/>
            <ac:spMk id="329" creationId="{00000000-0000-0000-0000-000000000000}"/>
          </ac:spMkLst>
        </pc:spChg>
      </pc:sldChg>
    </pc:docChg>
  </pc:docChgLst>
  <pc:docChgLst>
    <pc:chgData name="David Gebe" userId="S::david.gebe@azubiafrica.org::b4867325-9b3a-45e7-84b0-527e227e2939" providerId="AD" clId="Web-{DB02D5DA-7839-4009-7834-9CDB13E5BA82}"/>
    <pc:docChg chg="delSld">
      <pc:chgData name="David Gebe" userId="S::david.gebe@azubiafrica.org::b4867325-9b3a-45e7-84b0-527e227e2939" providerId="AD" clId="Web-{DB02D5DA-7839-4009-7834-9CDB13E5BA82}" dt="2020-09-11T23:18:02.387" v="0"/>
      <pc:docMkLst>
        <pc:docMk/>
      </pc:docMkLst>
      <pc:sldChg chg="del">
        <pc:chgData name="David Gebe" userId="S::david.gebe@azubiafrica.org::b4867325-9b3a-45e7-84b0-527e227e2939" providerId="AD" clId="Web-{DB02D5DA-7839-4009-7834-9CDB13E5BA82}" dt="2020-09-11T23:18:02.387" v="0"/>
        <pc:sldMkLst>
          <pc:docMk/>
          <pc:sldMk cId="2306133401" sldId="265"/>
        </pc:sldMkLst>
      </pc:sldChg>
    </pc:docChg>
  </pc:docChgLst>
  <pc:docChgLst>
    <pc:chgData name="André Afful" userId="S::andre.afful@azubiafrica.org::e72f4bf4-7176-40c4-95f4-af60be94b812" providerId="AD" clId="Web-{D36DFF29-E11F-49D3-EAC6-1012FC1B2531}"/>
    <pc:docChg chg="addSld delSld modSld">
      <pc:chgData name="André Afful" userId="S::andre.afful@azubiafrica.org::e72f4bf4-7176-40c4-95f4-af60be94b812" providerId="AD" clId="Web-{D36DFF29-E11F-49D3-EAC6-1012FC1B2531}" dt="2020-09-12T11:21:55.303" v="370" actId="20577"/>
      <pc:docMkLst>
        <pc:docMk/>
      </pc:docMkLst>
      <pc:sldChg chg="addSp delSp modSp">
        <pc:chgData name="André Afful" userId="S::andre.afful@azubiafrica.org::e72f4bf4-7176-40c4-95f4-af60be94b812" providerId="AD" clId="Web-{D36DFF29-E11F-49D3-EAC6-1012FC1B2531}" dt="2020-09-12T11:21:55.303" v="370" actId="20577"/>
        <pc:sldMkLst>
          <pc:docMk/>
          <pc:sldMk cId="358855667" sldId="266"/>
        </pc:sldMkLst>
        <pc:spChg chg="mod">
          <ac:chgData name="André Afful" userId="S::andre.afful@azubiafrica.org::e72f4bf4-7176-40c4-95f4-af60be94b812" providerId="AD" clId="Web-{D36DFF29-E11F-49D3-EAC6-1012FC1B2531}" dt="2020-09-12T11:12:11.142" v="354" actId="1076"/>
          <ac:spMkLst>
            <pc:docMk/>
            <pc:sldMk cId="358855667" sldId="266"/>
            <ac:spMk id="2" creationId="{A85D1013-5394-4092-9D52-4698440F7C0E}"/>
          </ac:spMkLst>
        </pc:spChg>
        <pc:spChg chg="mod">
          <ac:chgData name="André Afful" userId="S::andre.afful@azubiafrica.org::e72f4bf4-7176-40c4-95f4-af60be94b812" providerId="AD" clId="Web-{D36DFF29-E11F-49D3-EAC6-1012FC1B2531}" dt="2020-09-12T10:53:59.434" v="294" actId="20577"/>
          <ac:spMkLst>
            <pc:docMk/>
            <pc:sldMk cId="358855667" sldId="266"/>
            <ac:spMk id="5" creationId="{F2DBE95A-BB55-4C08-A476-817228FA4E0D}"/>
          </ac:spMkLst>
        </pc:spChg>
        <pc:spChg chg="mod">
          <ac:chgData name="André Afful" userId="S::andre.afful@azubiafrica.org::e72f4bf4-7176-40c4-95f4-af60be94b812" providerId="AD" clId="Web-{D36DFF29-E11F-49D3-EAC6-1012FC1B2531}" dt="2020-09-12T10:54:27.201" v="331" actId="20577"/>
          <ac:spMkLst>
            <pc:docMk/>
            <pc:sldMk cId="358855667" sldId="266"/>
            <ac:spMk id="6" creationId="{CAE8AA2E-036F-4C51-97BE-9E6C87EE5615}"/>
          </ac:spMkLst>
        </pc:spChg>
        <pc:spChg chg="mod">
          <ac:chgData name="André Afful" userId="S::andre.afful@azubiafrica.org::e72f4bf4-7176-40c4-95f4-af60be94b812" providerId="AD" clId="Web-{D36DFF29-E11F-49D3-EAC6-1012FC1B2531}" dt="2020-09-12T10:42:18.937" v="157" actId="20577"/>
          <ac:spMkLst>
            <pc:docMk/>
            <pc:sldMk cId="358855667" sldId="266"/>
            <ac:spMk id="7" creationId="{8891640D-9D5C-44FE-8376-DD3D230B4D1B}"/>
          </ac:spMkLst>
        </pc:spChg>
        <pc:spChg chg="mod">
          <ac:chgData name="André Afful" userId="S::andre.afful@azubiafrica.org::e72f4bf4-7176-40c4-95f4-af60be94b812" providerId="AD" clId="Web-{D36DFF29-E11F-49D3-EAC6-1012FC1B2531}" dt="2020-09-12T11:21:55.303" v="370" actId="20577"/>
          <ac:spMkLst>
            <pc:docMk/>
            <pc:sldMk cId="358855667" sldId="266"/>
            <ac:spMk id="8" creationId="{E4E78CF9-1577-4E02-A837-75AE8DF01244}"/>
          </ac:spMkLst>
        </pc:spChg>
        <pc:graphicFrameChg chg="add del mod modGraphic">
          <ac:chgData name="André Afful" userId="S::andre.afful@azubiafrica.org::e72f4bf4-7176-40c4-95f4-af60be94b812" providerId="AD" clId="Web-{D36DFF29-E11F-49D3-EAC6-1012FC1B2531}" dt="2020-09-12T11:11:58.297" v="352"/>
          <ac:graphicFrameMkLst>
            <pc:docMk/>
            <pc:sldMk cId="358855667" sldId="266"/>
            <ac:graphicFrameMk id="13" creationId="{B5C1651C-79F0-48F4-ADCB-294DAB8C7442}"/>
          </ac:graphicFrameMkLst>
        </pc:graphicFrameChg>
        <pc:picChg chg="mod">
          <ac:chgData name="André Afful" userId="S::andre.afful@azubiafrica.org::e72f4bf4-7176-40c4-95f4-af60be94b812" providerId="AD" clId="Web-{D36DFF29-E11F-49D3-EAC6-1012FC1B2531}" dt="2020-09-12T11:12:05.079" v="353" actId="1076"/>
          <ac:picMkLst>
            <pc:docMk/>
            <pc:sldMk cId="358855667" sldId="266"/>
            <ac:picMk id="4" creationId="{7F9A87A8-7B9E-4299-9EC2-B6B1D060ABDE}"/>
          </ac:picMkLst>
        </pc:picChg>
      </pc:sldChg>
      <pc:sldChg chg="addSp delSp modSp new del">
        <pc:chgData name="André Afful" userId="S::andre.afful@azubiafrica.org::e72f4bf4-7176-40c4-95f4-af60be94b812" providerId="AD" clId="Web-{D36DFF29-E11F-49D3-EAC6-1012FC1B2531}" dt="2020-09-12T10:55:18.501" v="339"/>
        <pc:sldMkLst>
          <pc:docMk/>
          <pc:sldMk cId="1032452678" sldId="269"/>
        </pc:sldMkLst>
        <pc:spChg chg="del">
          <ac:chgData name="André Afful" userId="S::andre.afful@azubiafrica.org::e72f4bf4-7176-40c4-95f4-af60be94b812" providerId="AD" clId="Web-{D36DFF29-E11F-49D3-EAC6-1012FC1B2531}" dt="2020-09-12T10:40:03.991" v="92"/>
          <ac:spMkLst>
            <pc:docMk/>
            <pc:sldMk cId="1032452678" sldId="269"/>
            <ac:spMk id="2" creationId="{CD8735B9-195E-49ED-B965-D9A591FD18E3}"/>
          </ac:spMkLst>
        </pc:spChg>
        <pc:picChg chg="add del mod">
          <ac:chgData name="André Afful" userId="S::andre.afful@azubiafrica.org::e72f4bf4-7176-40c4-95f4-af60be94b812" providerId="AD" clId="Web-{D36DFF29-E11F-49D3-EAC6-1012FC1B2531}" dt="2020-09-12T10:40:20.211" v="95"/>
          <ac:picMkLst>
            <pc:docMk/>
            <pc:sldMk cId="1032452678" sldId="269"/>
            <ac:picMk id="4" creationId="{C34D8787-D126-4C30-897A-3C1C588022E6}"/>
          </ac:picMkLst>
        </pc:picChg>
      </pc:sldChg>
    </pc:docChg>
  </pc:docChgLst>
  <pc:docChgLst>
    <pc:chgData name="André Afful" userId="S::andre.afful@azubiafrica.org::e72f4bf4-7176-40c4-95f4-af60be94b812" providerId="AD" clId="Web-{0091B8F8-7FB1-4723-8934-E347540E8A78}"/>
    <pc:docChg chg="modSld">
      <pc:chgData name="André Afful" userId="S::andre.afful@azubiafrica.org::e72f4bf4-7176-40c4-95f4-af60be94b812" providerId="AD" clId="Web-{0091B8F8-7FB1-4723-8934-E347540E8A78}" dt="2020-09-11T09:58:32.506" v="64" actId="20577"/>
      <pc:docMkLst>
        <pc:docMk/>
      </pc:docMkLst>
      <pc:sldChg chg="modSp">
        <pc:chgData name="André Afful" userId="S::andre.afful@azubiafrica.org::e72f4bf4-7176-40c4-95f4-af60be94b812" providerId="AD" clId="Web-{0091B8F8-7FB1-4723-8934-E347540E8A78}" dt="2020-09-11T09:57:00.154" v="0" actId="20577"/>
        <pc:sldMkLst>
          <pc:docMk/>
          <pc:sldMk cId="0" sldId="259"/>
        </pc:sldMkLst>
        <pc:spChg chg="mod">
          <ac:chgData name="André Afful" userId="S::andre.afful@azubiafrica.org::e72f4bf4-7176-40c4-95f4-af60be94b812" providerId="AD" clId="Web-{0091B8F8-7FB1-4723-8934-E347540E8A78}" dt="2020-09-11T09:57:00.154" v="0" actId="20577"/>
          <ac:spMkLst>
            <pc:docMk/>
            <pc:sldMk cId="0" sldId="259"/>
            <ac:spMk id="359" creationId="{00000000-0000-0000-0000-000000000000}"/>
          </ac:spMkLst>
        </pc:spChg>
      </pc:sldChg>
      <pc:sldChg chg="modSp">
        <pc:chgData name="André Afful" userId="S::andre.afful@azubiafrica.org::e72f4bf4-7176-40c4-95f4-af60be94b812" providerId="AD" clId="Web-{0091B8F8-7FB1-4723-8934-E347540E8A78}" dt="2020-09-11T09:58:32.506" v="64" actId="20577"/>
        <pc:sldMkLst>
          <pc:docMk/>
          <pc:sldMk cId="358855667" sldId="266"/>
        </pc:sldMkLst>
        <pc:spChg chg="mod">
          <ac:chgData name="André Afful" userId="S::andre.afful@azubiafrica.org::e72f4bf4-7176-40c4-95f4-af60be94b812" providerId="AD" clId="Web-{0091B8F8-7FB1-4723-8934-E347540E8A78}" dt="2020-09-11T09:57:58.425" v="25" actId="20577"/>
          <ac:spMkLst>
            <pc:docMk/>
            <pc:sldMk cId="358855667" sldId="266"/>
            <ac:spMk id="5" creationId="{F2DBE95A-BB55-4C08-A476-817228FA4E0D}"/>
          </ac:spMkLst>
        </pc:spChg>
        <pc:spChg chg="mod">
          <ac:chgData name="André Afful" userId="S::andre.afful@azubiafrica.org::e72f4bf4-7176-40c4-95f4-af60be94b812" providerId="AD" clId="Web-{0091B8F8-7FB1-4723-8934-E347540E8A78}" dt="2020-09-11T09:58:06.676" v="39" actId="20577"/>
          <ac:spMkLst>
            <pc:docMk/>
            <pc:sldMk cId="358855667" sldId="266"/>
            <ac:spMk id="6" creationId="{CAE8AA2E-036F-4C51-97BE-9E6C87EE5615}"/>
          </ac:spMkLst>
        </pc:spChg>
        <pc:spChg chg="mod">
          <ac:chgData name="André Afful" userId="S::andre.afful@azubiafrica.org::e72f4bf4-7176-40c4-95f4-af60be94b812" providerId="AD" clId="Web-{0091B8F8-7FB1-4723-8934-E347540E8A78}" dt="2020-09-11T09:57:26.516" v="5" actId="20577"/>
          <ac:spMkLst>
            <pc:docMk/>
            <pc:sldMk cId="358855667" sldId="266"/>
            <ac:spMk id="7" creationId="{8891640D-9D5C-44FE-8376-DD3D230B4D1B}"/>
          </ac:spMkLst>
        </pc:spChg>
        <pc:spChg chg="mod">
          <ac:chgData name="André Afful" userId="S::andre.afful@azubiafrica.org::e72f4bf4-7176-40c4-95f4-af60be94b812" providerId="AD" clId="Web-{0091B8F8-7FB1-4723-8934-E347540E8A78}" dt="2020-09-11T09:58:22.755" v="53" actId="20577"/>
          <ac:spMkLst>
            <pc:docMk/>
            <pc:sldMk cId="358855667" sldId="266"/>
            <ac:spMk id="8" creationId="{E4E78CF9-1577-4E02-A837-75AE8DF01244}"/>
          </ac:spMkLst>
        </pc:spChg>
        <pc:spChg chg="mod">
          <ac:chgData name="André Afful" userId="S::andre.afful@azubiafrica.org::e72f4bf4-7176-40c4-95f4-af60be94b812" providerId="AD" clId="Web-{0091B8F8-7FB1-4723-8934-E347540E8A78}" dt="2020-09-11T09:58:32.506" v="64" actId="20577"/>
          <ac:spMkLst>
            <pc:docMk/>
            <pc:sldMk cId="358855667" sldId="266"/>
            <ac:spMk id="9" creationId="{D4C8014B-B016-458D-BC0C-5B6678322FFE}"/>
          </ac:spMkLst>
        </pc:spChg>
        <pc:grpChg chg="mod">
          <ac:chgData name="André Afful" userId="S::andre.afful@azubiafrica.org::e72f4bf4-7176-40c4-95f4-af60be94b812" providerId="AD" clId="Web-{0091B8F8-7FB1-4723-8934-E347540E8A78}" dt="2020-09-11T09:58:10.442" v="40" actId="1076"/>
          <ac:grpSpMkLst>
            <pc:docMk/>
            <pc:sldMk cId="358855667" sldId="266"/>
            <ac:grpSpMk id="11" creationId="{4DB13CB5-21DF-48AD-ACE7-372AF1D21B27}"/>
          </ac:grpSpMkLst>
        </pc:grpChg>
      </pc:sldChg>
    </pc:docChg>
  </pc:docChgLst>
  <pc:docChgLst>
    <pc:chgData name="André Afful" userId="S::andre.afful@azubiafrica.org::e72f4bf4-7176-40c4-95f4-af60be94b812" providerId="AD" clId="Web-{FB88F645-6C75-44F7-B19B-BD298BE7FFF1}"/>
    <pc:docChg chg="modSld">
      <pc:chgData name="André Afful" userId="S::andre.afful@azubiafrica.org::e72f4bf4-7176-40c4-95f4-af60be94b812" providerId="AD" clId="Web-{FB88F645-6C75-44F7-B19B-BD298BE7FFF1}" dt="2020-09-12T09:55:22.362" v="95" actId="20577"/>
      <pc:docMkLst>
        <pc:docMk/>
      </pc:docMkLst>
      <pc:sldChg chg="addSp modSp">
        <pc:chgData name="André Afful" userId="S::andre.afful@azubiafrica.org::e72f4bf4-7176-40c4-95f4-af60be94b812" providerId="AD" clId="Web-{FB88F645-6C75-44F7-B19B-BD298BE7FFF1}" dt="2020-09-12T09:51:08.669" v="10"/>
        <pc:sldMkLst>
          <pc:docMk/>
          <pc:sldMk cId="932446847" sldId="262"/>
        </pc:sldMkLst>
        <pc:picChg chg="add mod">
          <ac:chgData name="André Afful" userId="S::andre.afful@azubiafrica.org::e72f4bf4-7176-40c4-95f4-af60be94b812" providerId="AD" clId="Web-{FB88F645-6C75-44F7-B19B-BD298BE7FFF1}" dt="2020-09-12T09:51:08.669" v="10"/>
          <ac:picMkLst>
            <pc:docMk/>
            <pc:sldMk cId="932446847" sldId="262"/>
            <ac:picMk id="3" creationId="{7B1A15F3-0188-4D62-83A4-F2E90342589A}"/>
          </ac:picMkLst>
        </pc:picChg>
      </pc:sldChg>
      <pc:sldChg chg="modSp">
        <pc:chgData name="André Afful" userId="S::andre.afful@azubiafrica.org::e72f4bf4-7176-40c4-95f4-af60be94b812" providerId="AD" clId="Web-{FB88F645-6C75-44F7-B19B-BD298BE7FFF1}" dt="2020-09-12T09:55:22.362" v="95" actId="20577"/>
        <pc:sldMkLst>
          <pc:docMk/>
          <pc:sldMk cId="358855667" sldId="266"/>
        </pc:sldMkLst>
        <pc:spChg chg="mod">
          <ac:chgData name="André Afful" userId="S::andre.afful@azubiafrica.org::e72f4bf4-7176-40c4-95f4-af60be94b812" providerId="AD" clId="Web-{FB88F645-6C75-44F7-B19B-BD298BE7FFF1}" dt="2020-09-12T09:52:47.843" v="33" actId="1076"/>
          <ac:spMkLst>
            <pc:docMk/>
            <pc:sldMk cId="358855667" sldId="266"/>
            <ac:spMk id="2" creationId="{A85D1013-5394-4092-9D52-4698440F7C0E}"/>
          </ac:spMkLst>
        </pc:spChg>
        <pc:spChg chg="mod">
          <ac:chgData name="André Afful" userId="S::andre.afful@azubiafrica.org::e72f4bf4-7176-40c4-95f4-af60be94b812" providerId="AD" clId="Web-{FB88F645-6C75-44F7-B19B-BD298BE7FFF1}" dt="2020-09-12T09:55:22.362" v="95" actId="20577"/>
          <ac:spMkLst>
            <pc:docMk/>
            <pc:sldMk cId="358855667" sldId="266"/>
            <ac:spMk id="5" creationId="{F2DBE95A-BB55-4C08-A476-817228FA4E0D}"/>
          </ac:spMkLst>
        </pc:spChg>
        <pc:spChg chg="mod">
          <ac:chgData name="André Afful" userId="S::andre.afful@azubiafrica.org::e72f4bf4-7176-40c4-95f4-af60be94b812" providerId="AD" clId="Web-{FB88F645-6C75-44F7-B19B-BD298BE7FFF1}" dt="2020-09-12T09:54:56.065" v="68" actId="20577"/>
          <ac:spMkLst>
            <pc:docMk/>
            <pc:sldMk cId="358855667" sldId="266"/>
            <ac:spMk id="7" creationId="{8891640D-9D5C-44FE-8376-DD3D230B4D1B}"/>
          </ac:spMkLst>
        </pc:spChg>
        <pc:spChg chg="mod">
          <ac:chgData name="André Afful" userId="S::andre.afful@azubiafrica.org::e72f4bf4-7176-40c4-95f4-af60be94b812" providerId="AD" clId="Web-{FB88F645-6C75-44F7-B19B-BD298BE7FFF1}" dt="2020-09-12T09:53:59.860" v="42" actId="20577"/>
          <ac:spMkLst>
            <pc:docMk/>
            <pc:sldMk cId="358855667" sldId="266"/>
            <ac:spMk id="8" creationId="{E4E78CF9-1577-4E02-A837-75AE8DF01244}"/>
          </ac:spMkLst>
        </pc:spChg>
        <pc:grpChg chg="mod">
          <ac:chgData name="André Afful" userId="S::andre.afful@azubiafrica.org::e72f4bf4-7176-40c4-95f4-af60be94b812" providerId="AD" clId="Web-{FB88F645-6C75-44F7-B19B-BD298BE7FFF1}" dt="2020-09-12T09:53:36.360" v="34" actId="14100"/>
          <ac:grpSpMkLst>
            <pc:docMk/>
            <pc:sldMk cId="358855667" sldId="266"/>
            <ac:grpSpMk id="11" creationId="{4DB13CB5-21DF-48AD-ACE7-372AF1D21B27}"/>
          </ac:grpSpMkLst>
        </pc:grpChg>
        <pc:picChg chg="mod">
          <ac:chgData name="André Afful" userId="S::andre.afful@azubiafrica.org::e72f4bf4-7176-40c4-95f4-af60be94b812" providerId="AD" clId="Web-{FB88F645-6C75-44F7-B19B-BD298BE7FFF1}" dt="2020-09-12T09:54:39.814" v="48" actId="1076"/>
          <ac:picMkLst>
            <pc:docMk/>
            <pc:sldMk cId="358855667" sldId="266"/>
            <ac:picMk id="12" creationId="{B63A20E3-78EE-409D-88A2-5950DC799950}"/>
          </ac:picMkLst>
        </pc:picChg>
        <pc:picChg chg="mod">
          <ac:chgData name="André Afful" userId="S::andre.afful@azubiafrica.org::e72f4bf4-7176-40c4-95f4-af60be94b812" providerId="AD" clId="Web-{FB88F645-6C75-44F7-B19B-BD298BE7FFF1}" dt="2020-09-12T09:54:39.814" v="49" actId="1076"/>
          <ac:picMkLst>
            <pc:docMk/>
            <pc:sldMk cId="358855667" sldId="266"/>
            <ac:picMk id="17" creationId="{3483619C-FD28-4CDD-AFEC-B1D8D2C4EB1F}"/>
          </ac:picMkLst>
        </pc:picChg>
        <pc:picChg chg="mod">
          <ac:chgData name="André Afful" userId="S::andre.afful@azubiafrica.org::e72f4bf4-7176-40c4-95f4-af60be94b812" providerId="AD" clId="Web-{FB88F645-6C75-44F7-B19B-BD298BE7FFF1}" dt="2020-09-12T09:54:39.814" v="50" actId="1076"/>
          <ac:picMkLst>
            <pc:docMk/>
            <pc:sldMk cId="358855667" sldId="266"/>
            <ac:picMk id="18" creationId="{AAFF706F-B145-4D1E-A502-1FB9C777687C}"/>
          </ac:picMkLst>
        </pc:picChg>
        <pc:picChg chg="mod">
          <ac:chgData name="André Afful" userId="S::andre.afful@azubiafrica.org::e72f4bf4-7176-40c4-95f4-af60be94b812" providerId="AD" clId="Web-{FB88F645-6C75-44F7-B19B-BD298BE7FFF1}" dt="2020-09-12T09:54:39.830" v="51" actId="1076"/>
          <ac:picMkLst>
            <pc:docMk/>
            <pc:sldMk cId="358855667" sldId="266"/>
            <ac:picMk id="19" creationId="{40404EA9-9DF0-4181-B183-14D92025B57B}"/>
          </ac:picMkLst>
        </pc:picChg>
        <pc:picChg chg="mod">
          <ac:chgData name="André Afful" userId="S::andre.afful@azubiafrica.org::e72f4bf4-7176-40c4-95f4-af60be94b812" providerId="AD" clId="Web-{FB88F645-6C75-44F7-B19B-BD298BE7FFF1}" dt="2020-09-12T09:54:39.830" v="52" actId="1076"/>
          <ac:picMkLst>
            <pc:docMk/>
            <pc:sldMk cId="358855667" sldId="266"/>
            <ac:picMk id="20" creationId="{55059BCD-8200-47A5-A5CA-25BFA1F9C1B3}"/>
          </ac:picMkLst>
        </pc:picChg>
      </pc:sldChg>
      <pc:sldChg chg="modSp">
        <pc:chgData name="André Afful" userId="S::andre.afful@azubiafrica.org::e72f4bf4-7176-40c4-95f4-af60be94b812" providerId="AD" clId="Web-{FB88F645-6C75-44F7-B19B-BD298BE7FFF1}" dt="2020-09-12T09:52:10.952" v="11" actId="20577"/>
        <pc:sldMkLst>
          <pc:docMk/>
          <pc:sldMk cId="4076023316" sldId="268"/>
        </pc:sldMkLst>
        <pc:spChg chg="mod">
          <ac:chgData name="André Afful" userId="S::andre.afful@azubiafrica.org::e72f4bf4-7176-40c4-95f4-af60be94b812" providerId="AD" clId="Web-{FB88F645-6C75-44F7-B19B-BD298BE7FFF1}" dt="2020-09-12T09:52:10.952" v="11" actId="20577"/>
          <ac:spMkLst>
            <pc:docMk/>
            <pc:sldMk cId="4076023316" sldId="268"/>
            <ac:spMk id="375" creationId="{00000000-0000-0000-0000-000000000000}"/>
          </ac:spMkLst>
        </pc:spChg>
      </pc:sldChg>
    </pc:docChg>
  </pc:docChgLst>
  <pc:docChgLst>
    <pc:chgData name="Jemima Denteh" userId="S::jemima.denteh@azubiafrica.org::52075bdf-17f7-4ab2-b1f1-ec2829da9ffb" providerId="AD" clId="Web-{27193574-4C85-489C-66F1-898B4C24A146}"/>
    <pc:docChg chg="modSld">
      <pc:chgData name="Jemima Denteh" userId="S::jemima.denteh@azubiafrica.org::52075bdf-17f7-4ab2-b1f1-ec2829da9ffb" providerId="AD" clId="Web-{27193574-4C85-489C-66F1-898B4C24A146}" dt="2020-09-11T02:34:13.349" v="3" actId="20577"/>
      <pc:docMkLst>
        <pc:docMk/>
      </pc:docMkLst>
      <pc:sldChg chg="modSp">
        <pc:chgData name="Jemima Denteh" userId="S::jemima.denteh@azubiafrica.org::52075bdf-17f7-4ab2-b1f1-ec2829da9ffb" providerId="AD" clId="Web-{27193574-4C85-489C-66F1-898B4C24A146}" dt="2020-09-11T02:34:13.349" v="3" actId="20577"/>
        <pc:sldMkLst>
          <pc:docMk/>
          <pc:sldMk cId="0" sldId="256"/>
        </pc:sldMkLst>
        <pc:spChg chg="mod">
          <ac:chgData name="Jemima Denteh" userId="S::jemima.denteh@azubiafrica.org::52075bdf-17f7-4ab2-b1f1-ec2829da9ffb" providerId="AD" clId="Web-{27193574-4C85-489C-66F1-898B4C24A146}" dt="2020-09-11T02:34:13.349" v="3" actId="20577"/>
          <ac:spMkLst>
            <pc:docMk/>
            <pc:sldMk cId="0" sldId="256"/>
            <ac:spMk id="329" creationId="{00000000-0000-0000-0000-000000000000}"/>
          </ac:spMkLst>
        </pc:spChg>
      </pc:sldChg>
    </pc:docChg>
  </pc:docChgLst>
  <pc:docChgLst>
    <pc:chgData name="André Afful" userId="S::andre.afful@azubiafrica.org::e72f4bf4-7176-40c4-95f4-af60be94b812" providerId="AD" clId="Web-{A4C658E2-153B-4C41-D194-94BC170F5E43}"/>
    <pc:docChg chg="addSld modSld">
      <pc:chgData name="André Afful" userId="S::andre.afful@azubiafrica.org::e72f4bf4-7176-40c4-95f4-af60be94b812" providerId="AD" clId="Web-{A4C658E2-153B-4C41-D194-94BC170F5E43}" dt="2020-09-10T22:15:57.811" v="1344"/>
      <pc:docMkLst>
        <pc:docMk/>
      </pc:docMkLst>
      <pc:sldChg chg="modSp">
        <pc:chgData name="André Afful" userId="S::andre.afful@azubiafrica.org::e72f4bf4-7176-40c4-95f4-af60be94b812" providerId="AD" clId="Web-{A4C658E2-153B-4C41-D194-94BC170F5E43}" dt="2020-09-10T20:47:34.069" v="6" actId="20577"/>
        <pc:sldMkLst>
          <pc:docMk/>
          <pc:sldMk cId="0" sldId="256"/>
        </pc:sldMkLst>
        <pc:spChg chg="mod">
          <ac:chgData name="André Afful" userId="S::andre.afful@azubiafrica.org::e72f4bf4-7176-40c4-95f4-af60be94b812" providerId="AD" clId="Web-{A4C658E2-153B-4C41-D194-94BC170F5E43}" dt="2020-09-10T20:47:34.069" v="6" actId="20577"/>
          <ac:spMkLst>
            <pc:docMk/>
            <pc:sldMk cId="0" sldId="256"/>
            <ac:spMk id="329" creationId="{00000000-0000-0000-0000-000000000000}"/>
          </ac:spMkLst>
        </pc:spChg>
      </pc:sldChg>
      <pc:sldChg chg="addSp modSp">
        <pc:chgData name="André Afful" userId="S::andre.afful@azubiafrica.org::e72f4bf4-7176-40c4-95f4-af60be94b812" providerId="AD" clId="Web-{A4C658E2-153B-4C41-D194-94BC170F5E43}" dt="2020-09-10T21:43:21.483" v="1326" actId="20577"/>
        <pc:sldMkLst>
          <pc:docMk/>
          <pc:sldMk cId="0" sldId="260"/>
        </pc:sldMkLst>
        <pc:spChg chg="add mod">
          <ac:chgData name="André Afful" userId="S::andre.afful@azubiafrica.org::e72f4bf4-7176-40c4-95f4-af60be94b812" providerId="AD" clId="Web-{A4C658E2-153B-4C41-D194-94BC170F5E43}" dt="2020-09-10T21:43:21.483" v="1326" actId="20577"/>
          <ac:spMkLst>
            <pc:docMk/>
            <pc:sldMk cId="0" sldId="260"/>
            <ac:spMk id="2" creationId="{87D36777-3068-48AF-AE3F-1E7B5795C26C}"/>
          </ac:spMkLst>
        </pc:spChg>
        <pc:spChg chg="mod">
          <ac:chgData name="André Afful" userId="S::andre.afful@azubiafrica.org::e72f4bf4-7176-40c4-95f4-af60be94b812" providerId="AD" clId="Web-{A4C658E2-153B-4C41-D194-94BC170F5E43}" dt="2020-09-10T21:27:45.205" v="758" actId="20577"/>
          <ac:spMkLst>
            <pc:docMk/>
            <pc:sldMk cId="0" sldId="260"/>
            <ac:spMk id="367" creationId="{00000000-0000-0000-0000-000000000000}"/>
          </ac:spMkLst>
        </pc:spChg>
      </pc:sldChg>
      <pc:sldChg chg="addSp delSp modSp new">
        <pc:chgData name="André Afful" userId="S::andre.afful@azubiafrica.org::e72f4bf4-7176-40c4-95f4-af60be94b812" providerId="AD" clId="Web-{A4C658E2-153B-4C41-D194-94BC170F5E43}" dt="2020-09-10T22:15:57.811" v="1344"/>
        <pc:sldMkLst>
          <pc:docMk/>
          <pc:sldMk cId="358855667" sldId="266"/>
        </pc:sldMkLst>
        <pc:spChg chg="del">
          <ac:chgData name="André Afful" userId="S::andre.afful@azubiafrica.org::e72f4bf4-7176-40c4-95f4-af60be94b812" providerId="AD" clId="Web-{A4C658E2-153B-4C41-D194-94BC170F5E43}" dt="2020-09-10T21:44:54.139" v="1329"/>
          <ac:spMkLst>
            <pc:docMk/>
            <pc:sldMk cId="358855667" sldId="266"/>
            <ac:spMk id="2" creationId="{A8C8FA73-0F04-42CF-B1E6-DBC5F6EFB3CF}"/>
          </ac:spMkLst>
        </pc:spChg>
        <pc:spChg chg="add del mod">
          <ac:chgData name="André Afful" userId="S::andre.afful@azubiafrica.org::e72f4bf4-7176-40c4-95f4-af60be94b812" providerId="AD" clId="Web-{A4C658E2-153B-4C41-D194-94BC170F5E43}" dt="2020-09-10T22:09:01.702" v="1337"/>
          <ac:spMkLst>
            <pc:docMk/>
            <pc:sldMk cId="358855667" sldId="266"/>
            <ac:spMk id="4" creationId="{853229C5-770C-4562-B511-87C1E81BD529}"/>
          </ac:spMkLst>
        </pc:spChg>
        <pc:spChg chg="add del">
          <ac:chgData name="André Afful" userId="S::andre.afful@azubiafrica.org::e72f4bf4-7176-40c4-95f4-af60be94b812" providerId="AD" clId="Web-{A4C658E2-153B-4C41-D194-94BC170F5E43}" dt="2020-09-10T21:58:37.796" v="1333"/>
          <ac:spMkLst>
            <pc:docMk/>
            <pc:sldMk cId="358855667" sldId="266"/>
            <ac:spMk id="5" creationId="{42D483EE-B7E1-48BF-8EBD-7E2CE25AF899}"/>
          </ac:spMkLst>
        </pc:spChg>
        <pc:spChg chg="add del">
          <ac:chgData name="André Afful" userId="S::andre.afful@azubiafrica.org::e72f4bf4-7176-40c4-95f4-af60be94b812" providerId="AD" clId="Web-{A4C658E2-153B-4C41-D194-94BC170F5E43}" dt="2020-09-10T22:09:54.124" v="1339"/>
          <ac:spMkLst>
            <pc:docMk/>
            <pc:sldMk cId="358855667" sldId="266"/>
            <ac:spMk id="6" creationId="{ADBFCC8B-B209-4BA4-BE43-04FCDAFEF301}"/>
          </ac:spMkLst>
        </pc:spChg>
        <pc:spChg chg="add mod">
          <ac:chgData name="André Afful" userId="S::andre.afful@azubiafrica.org::e72f4bf4-7176-40c4-95f4-af60be94b812" providerId="AD" clId="Web-{A4C658E2-153B-4C41-D194-94BC170F5E43}" dt="2020-09-10T22:15:57.811" v="1344"/>
          <ac:spMkLst>
            <pc:docMk/>
            <pc:sldMk cId="358855667" sldId="266"/>
            <ac:spMk id="7" creationId="{8891640D-9D5C-44FE-8376-DD3D230B4D1B}"/>
          </ac:spMkLst>
        </pc:spChg>
      </pc:sldChg>
    </pc:docChg>
  </pc:docChgLst>
  <pc:docChgLst>
    <pc:chgData name="David Gebe" userId="S::david.gebe@azubiafrica.org::b4867325-9b3a-45e7-84b0-527e227e2939" providerId="AD" clId="Web-{33B1B854-9D23-4FF5-CCF4-0B9E4CC0E124}"/>
    <pc:docChg chg="modSld">
      <pc:chgData name="David Gebe" userId="S::david.gebe@azubiafrica.org::b4867325-9b3a-45e7-84b0-527e227e2939" providerId="AD" clId="Web-{33B1B854-9D23-4FF5-CCF4-0B9E4CC0E124}" dt="2020-09-10T23:20:32.018" v="398" actId="20577"/>
      <pc:docMkLst>
        <pc:docMk/>
      </pc:docMkLst>
      <pc:sldChg chg="modSp">
        <pc:chgData name="David Gebe" userId="S::david.gebe@azubiafrica.org::b4867325-9b3a-45e7-84b0-527e227e2939" providerId="AD" clId="Web-{33B1B854-9D23-4FF5-CCF4-0B9E4CC0E124}" dt="2020-09-10T23:04:37.778" v="273" actId="20577"/>
        <pc:sldMkLst>
          <pc:docMk/>
          <pc:sldMk cId="0" sldId="256"/>
        </pc:sldMkLst>
        <pc:spChg chg="mod">
          <ac:chgData name="David Gebe" userId="S::david.gebe@azubiafrica.org::b4867325-9b3a-45e7-84b0-527e227e2939" providerId="AD" clId="Web-{33B1B854-9D23-4FF5-CCF4-0B9E4CC0E124}" dt="2020-09-10T23:04:37.778" v="273" actId="20577"/>
          <ac:spMkLst>
            <pc:docMk/>
            <pc:sldMk cId="0" sldId="256"/>
            <ac:spMk id="329" creationId="{00000000-0000-0000-0000-000000000000}"/>
          </ac:spMkLst>
        </pc:spChg>
      </pc:sldChg>
      <pc:sldChg chg="delSp">
        <pc:chgData name="David Gebe" userId="S::david.gebe@azubiafrica.org::b4867325-9b3a-45e7-84b0-527e227e2939" providerId="AD" clId="Web-{33B1B854-9D23-4FF5-CCF4-0B9E4CC0E124}" dt="2020-09-10T23:08:06.356" v="275"/>
        <pc:sldMkLst>
          <pc:docMk/>
          <pc:sldMk cId="0" sldId="257"/>
        </pc:sldMkLst>
        <pc:spChg chg="del">
          <ac:chgData name="David Gebe" userId="S::david.gebe@azubiafrica.org::b4867325-9b3a-45e7-84b0-527e227e2939" providerId="AD" clId="Web-{33B1B854-9D23-4FF5-CCF4-0B9E4CC0E124}" dt="2020-09-10T23:08:06.356" v="275"/>
          <ac:spMkLst>
            <pc:docMk/>
            <pc:sldMk cId="0" sldId="257"/>
            <ac:spMk id="344" creationId="{00000000-0000-0000-0000-000000000000}"/>
          </ac:spMkLst>
        </pc:spChg>
      </pc:sldChg>
      <pc:sldChg chg="delSp">
        <pc:chgData name="David Gebe" userId="S::david.gebe@azubiafrica.org::b4867325-9b3a-45e7-84b0-527e227e2939" providerId="AD" clId="Web-{33B1B854-9D23-4FF5-CCF4-0B9E4CC0E124}" dt="2020-09-10T23:08:09.809" v="276"/>
        <pc:sldMkLst>
          <pc:docMk/>
          <pc:sldMk cId="0" sldId="258"/>
        </pc:sldMkLst>
        <pc:spChg chg="del">
          <ac:chgData name="David Gebe" userId="S::david.gebe@azubiafrica.org::b4867325-9b3a-45e7-84b0-527e227e2939" providerId="AD" clId="Web-{33B1B854-9D23-4FF5-CCF4-0B9E4CC0E124}" dt="2020-09-10T23:08:09.809" v="276"/>
          <ac:spMkLst>
            <pc:docMk/>
            <pc:sldMk cId="0" sldId="258"/>
            <ac:spMk id="352" creationId="{00000000-0000-0000-0000-000000000000}"/>
          </ac:spMkLst>
        </pc:spChg>
      </pc:sldChg>
      <pc:sldChg chg="modSp">
        <pc:chgData name="David Gebe" userId="S::david.gebe@azubiafrica.org::b4867325-9b3a-45e7-84b0-527e227e2939" providerId="AD" clId="Web-{33B1B854-9D23-4FF5-CCF4-0B9E4CC0E124}" dt="2020-09-10T22:47:57.044" v="257" actId="20577"/>
        <pc:sldMkLst>
          <pc:docMk/>
          <pc:sldMk cId="0" sldId="259"/>
        </pc:sldMkLst>
        <pc:spChg chg="mod">
          <ac:chgData name="David Gebe" userId="S::david.gebe@azubiafrica.org::b4867325-9b3a-45e7-84b0-527e227e2939" providerId="AD" clId="Web-{33B1B854-9D23-4FF5-CCF4-0B9E4CC0E124}" dt="2020-09-10T22:47:57.044" v="257" actId="20577"/>
          <ac:spMkLst>
            <pc:docMk/>
            <pc:sldMk cId="0" sldId="259"/>
            <ac:spMk id="3" creationId="{6E9E2F1F-222D-4C34-9C33-DA266914A32F}"/>
          </ac:spMkLst>
        </pc:spChg>
      </pc:sldChg>
      <pc:sldChg chg="delSp">
        <pc:chgData name="David Gebe" userId="S::david.gebe@azubiafrica.org::b4867325-9b3a-45e7-84b0-527e227e2939" providerId="AD" clId="Web-{33B1B854-9D23-4FF5-CCF4-0B9E4CC0E124}" dt="2020-09-10T23:08:20.200" v="277"/>
        <pc:sldMkLst>
          <pc:docMk/>
          <pc:sldMk cId="0" sldId="260"/>
        </pc:sldMkLst>
        <pc:spChg chg="del">
          <ac:chgData name="David Gebe" userId="S::david.gebe@azubiafrica.org::b4867325-9b3a-45e7-84b0-527e227e2939" providerId="AD" clId="Web-{33B1B854-9D23-4FF5-CCF4-0B9E4CC0E124}" dt="2020-09-10T23:08:20.200" v="277"/>
          <ac:spMkLst>
            <pc:docMk/>
            <pc:sldMk cId="0" sldId="260"/>
            <ac:spMk id="368" creationId="{00000000-0000-0000-0000-000000000000}"/>
          </ac:spMkLst>
        </pc:spChg>
      </pc:sldChg>
      <pc:sldChg chg="delSp">
        <pc:chgData name="David Gebe" userId="S::david.gebe@azubiafrica.org::b4867325-9b3a-45e7-84b0-527e227e2939" providerId="AD" clId="Web-{33B1B854-9D23-4FF5-CCF4-0B9E4CC0E124}" dt="2020-09-10T23:08:26.028" v="278"/>
        <pc:sldMkLst>
          <pc:docMk/>
          <pc:sldMk cId="0" sldId="261"/>
        </pc:sldMkLst>
        <pc:spChg chg="del">
          <ac:chgData name="David Gebe" userId="S::david.gebe@azubiafrica.org::b4867325-9b3a-45e7-84b0-527e227e2939" providerId="AD" clId="Web-{33B1B854-9D23-4FF5-CCF4-0B9E4CC0E124}" dt="2020-09-10T23:08:26.028" v="278"/>
          <ac:spMkLst>
            <pc:docMk/>
            <pc:sldMk cId="0" sldId="261"/>
            <ac:spMk id="376" creationId="{00000000-0000-0000-0000-000000000000}"/>
          </ac:spMkLst>
        </pc:spChg>
      </pc:sldChg>
      <pc:sldChg chg="delSp modSp">
        <pc:chgData name="David Gebe" userId="S::david.gebe@azubiafrica.org::b4867325-9b3a-45e7-84b0-527e227e2939" providerId="AD" clId="Web-{33B1B854-9D23-4FF5-CCF4-0B9E4CC0E124}" dt="2020-09-10T23:20:32.018" v="398" actId="20577"/>
        <pc:sldMkLst>
          <pc:docMk/>
          <pc:sldMk cId="932446847" sldId="262"/>
        </pc:sldMkLst>
        <pc:spChg chg="mod">
          <ac:chgData name="David Gebe" userId="S::david.gebe@azubiafrica.org::b4867325-9b3a-45e7-84b0-527e227e2939" providerId="AD" clId="Web-{33B1B854-9D23-4FF5-CCF4-0B9E4CC0E124}" dt="2020-09-10T23:20:32.018" v="398" actId="20577"/>
          <ac:spMkLst>
            <pc:docMk/>
            <pc:sldMk cId="932446847" sldId="262"/>
            <ac:spMk id="339" creationId="{00000000-0000-0000-0000-000000000000}"/>
          </ac:spMkLst>
        </pc:spChg>
        <pc:spChg chg="del">
          <ac:chgData name="David Gebe" userId="S::david.gebe@azubiafrica.org::b4867325-9b3a-45e7-84b0-527e227e2939" providerId="AD" clId="Web-{33B1B854-9D23-4FF5-CCF4-0B9E4CC0E124}" dt="2020-09-10T23:07:52.419" v="274"/>
          <ac:spMkLst>
            <pc:docMk/>
            <pc:sldMk cId="932446847" sldId="262"/>
            <ac:spMk id="344" creationId="{00000000-0000-0000-0000-000000000000}"/>
          </ac:spMkLst>
        </pc:spChg>
      </pc:sldChg>
    </pc:docChg>
  </pc:docChgLst>
  <pc:docChgLst>
    <pc:chgData name="Jemima Denteh" userId="S::jemima.denteh@azubiafrica.org::52075bdf-17f7-4ab2-b1f1-ec2829da9ffb" providerId="AD" clId="Web-{9CE03F04-3846-4A9F-FF08-84D12092C0FE}"/>
    <pc:docChg chg="modSld">
      <pc:chgData name="Jemima Denteh" userId="S::jemima.denteh@azubiafrica.org::52075bdf-17f7-4ab2-b1f1-ec2829da9ffb" providerId="AD" clId="Web-{9CE03F04-3846-4A9F-FF08-84D12092C0FE}" dt="2020-09-11T01:33:06.578" v="0" actId="1076"/>
      <pc:docMkLst>
        <pc:docMk/>
      </pc:docMkLst>
      <pc:sldChg chg="modSp">
        <pc:chgData name="Jemima Denteh" userId="S::jemima.denteh@azubiafrica.org::52075bdf-17f7-4ab2-b1f1-ec2829da9ffb" providerId="AD" clId="Web-{9CE03F04-3846-4A9F-FF08-84D12092C0FE}" dt="2020-09-11T01:33:06.578" v="0" actId="1076"/>
        <pc:sldMkLst>
          <pc:docMk/>
          <pc:sldMk cId="0" sldId="256"/>
        </pc:sldMkLst>
        <pc:spChg chg="mod">
          <ac:chgData name="Jemima Denteh" userId="S::jemima.denteh@azubiafrica.org::52075bdf-17f7-4ab2-b1f1-ec2829da9ffb" providerId="AD" clId="Web-{9CE03F04-3846-4A9F-FF08-84D12092C0FE}" dt="2020-09-11T01:33:06.578" v="0" actId="1076"/>
          <ac:spMkLst>
            <pc:docMk/>
            <pc:sldMk cId="0" sldId="256"/>
            <ac:spMk id="327" creationId="{00000000-0000-0000-0000-000000000000}"/>
          </ac:spMkLst>
        </pc:spChg>
      </pc:sldChg>
    </pc:docChg>
  </pc:docChgLst>
  <pc:docChgLst>
    <pc:chgData name="André Afful" userId="S::andre.afful@azubiafrica.org::e72f4bf4-7176-40c4-95f4-af60be94b812" providerId="AD" clId="Web-{E62A481F-1192-4835-FE06-23850B32B2BA}"/>
    <pc:docChg chg="modSld">
      <pc:chgData name="André Afful" userId="S::andre.afful@azubiafrica.org::e72f4bf4-7176-40c4-95f4-af60be94b812" providerId="AD" clId="Web-{E62A481F-1192-4835-FE06-23850B32B2BA}" dt="2020-09-10T23:09:13.767" v="306"/>
      <pc:docMkLst>
        <pc:docMk/>
      </pc:docMkLst>
      <pc:sldChg chg="modSp">
        <pc:chgData name="André Afful" userId="S::andre.afful@azubiafrica.org::e72f4bf4-7176-40c4-95f4-af60be94b812" providerId="AD" clId="Web-{E62A481F-1192-4835-FE06-23850B32B2BA}" dt="2020-09-10T22:56:20.388" v="202"/>
        <pc:sldMkLst>
          <pc:docMk/>
          <pc:sldMk cId="0" sldId="256"/>
        </pc:sldMkLst>
        <pc:spChg chg="mod">
          <ac:chgData name="André Afful" userId="S::andre.afful@azubiafrica.org::e72f4bf4-7176-40c4-95f4-af60be94b812" providerId="AD" clId="Web-{E62A481F-1192-4835-FE06-23850B32B2BA}" dt="2020-09-10T22:54:52.617" v="200" actId="1076"/>
          <ac:spMkLst>
            <pc:docMk/>
            <pc:sldMk cId="0" sldId="256"/>
            <ac:spMk id="327" creationId="{00000000-0000-0000-0000-000000000000}"/>
          </ac:spMkLst>
        </pc:spChg>
        <pc:spChg chg="mod">
          <ac:chgData name="André Afful" userId="S::andre.afful@azubiafrica.org::e72f4bf4-7176-40c4-95f4-af60be94b812" providerId="AD" clId="Web-{E62A481F-1192-4835-FE06-23850B32B2BA}" dt="2020-09-10T22:56:20.388" v="202"/>
          <ac:spMkLst>
            <pc:docMk/>
            <pc:sldMk cId="0" sldId="256"/>
            <ac:spMk id="329" creationId="{00000000-0000-0000-0000-000000000000}"/>
          </ac:spMkLst>
        </pc:spChg>
      </pc:sldChg>
      <pc:sldChg chg="addSp delSp modSp">
        <pc:chgData name="André Afful" userId="S::andre.afful@azubiafrica.org::e72f4bf4-7176-40c4-95f4-af60be94b812" providerId="AD" clId="Web-{E62A481F-1192-4835-FE06-23850B32B2BA}" dt="2020-09-10T23:05:23.283" v="300" actId="1076"/>
        <pc:sldMkLst>
          <pc:docMk/>
          <pc:sldMk cId="0" sldId="257"/>
        </pc:sldMkLst>
        <pc:spChg chg="add del">
          <ac:chgData name="André Afful" userId="S::andre.afful@azubiafrica.org::e72f4bf4-7176-40c4-95f4-af60be94b812" providerId="AD" clId="Web-{E62A481F-1192-4835-FE06-23850B32B2BA}" dt="2020-09-10T22:59:28.979" v="238"/>
          <ac:spMkLst>
            <pc:docMk/>
            <pc:sldMk cId="0" sldId="257"/>
            <ac:spMk id="3" creationId="{0E1C8DFC-9DED-46D9-94FB-7B69A7E8FCF1}"/>
          </ac:spMkLst>
        </pc:spChg>
        <pc:spChg chg="mod">
          <ac:chgData name="André Afful" userId="S::andre.afful@azubiafrica.org::e72f4bf4-7176-40c4-95f4-af60be94b812" providerId="AD" clId="Web-{E62A481F-1192-4835-FE06-23850B32B2BA}" dt="2020-09-10T23:04:44.858" v="294" actId="20577"/>
          <ac:spMkLst>
            <pc:docMk/>
            <pc:sldMk cId="0" sldId="257"/>
            <ac:spMk id="5" creationId="{41BE4F72-B2A3-4147-8E1D-F4B497279DBE}"/>
          </ac:spMkLst>
        </pc:spChg>
        <pc:spChg chg="add mod">
          <ac:chgData name="André Afful" userId="S::andre.afful@azubiafrica.org::e72f4bf4-7176-40c4-95f4-af60be94b812" providerId="AD" clId="Web-{E62A481F-1192-4835-FE06-23850B32B2BA}" dt="2020-09-10T23:05:12.876" v="298" actId="1076"/>
          <ac:spMkLst>
            <pc:docMk/>
            <pc:sldMk cId="0" sldId="257"/>
            <ac:spMk id="10" creationId="{C8F80A9E-D357-4F09-9D3A-1899911440CE}"/>
          </ac:spMkLst>
        </pc:spChg>
        <pc:spChg chg="add mod">
          <ac:chgData name="André Afful" userId="S::andre.afful@azubiafrica.org::e72f4bf4-7176-40c4-95f4-af60be94b812" providerId="AD" clId="Web-{E62A481F-1192-4835-FE06-23850B32B2BA}" dt="2020-09-10T23:05:23.283" v="300" actId="1076"/>
          <ac:spMkLst>
            <pc:docMk/>
            <pc:sldMk cId="0" sldId="257"/>
            <ac:spMk id="11" creationId="{EA8C151C-5904-4DC1-9733-9E68065B439C}"/>
          </ac:spMkLst>
        </pc:spChg>
        <pc:spChg chg="mod">
          <ac:chgData name="André Afful" userId="S::andre.afful@azubiafrica.org::e72f4bf4-7176-40c4-95f4-af60be94b812" providerId="AD" clId="Web-{E62A481F-1192-4835-FE06-23850B32B2BA}" dt="2020-09-10T23:04:52.625" v="295" actId="1076"/>
          <ac:spMkLst>
            <pc:docMk/>
            <pc:sldMk cId="0" sldId="257"/>
            <ac:spMk id="339" creationId="{00000000-0000-0000-0000-000000000000}"/>
          </ac:spMkLst>
        </pc:spChg>
        <pc:spChg chg="mod">
          <ac:chgData name="André Afful" userId="S::andre.afful@azubiafrica.org::e72f4bf4-7176-40c4-95f4-af60be94b812" providerId="AD" clId="Web-{E62A481F-1192-4835-FE06-23850B32B2BA}" dt="2020-09-10T23:05:00.672" v="296" actId="1076"/>
          <ac:spMkLst>
            <pc:docMk/>
            <pc:sldMk cId="0" sldId="257"/>
            <ac:spMk id="340" creationId="{00000000-0000-0000-0000-000000000000}"/>
          </ac:spMkLst>
        </pc:spChg>
        <pc:spChg chg="mod">
          <ac:chgData name="André Afful" userId="S::andre.afful@azubiafrica.org::e72f4bf4-7176-40c4-95f4-af60be94b812" providerId="AD" clId="Web-{E62A481F-1192-4835-FE06-23850B32B2BA}" dt="2020-09-10T23:05:07.954" v="297" actId="1076"/>
          <ac:spMkLst>
            <pc:docMk/>
            <pc:sldMk cId="0" sldId="257"/>
            <ac:spMk id="342" creationId="{00000000-0000-0000-0000-000000000000}"/>
          </ac:spMkLst>
        </pc:spChg>
      </pc:sldChg>
      <pc:sldChg chg="delSp modSp">
        <pc:chgData name="André Afful" userId="S::andre.afful@azubiafrica.org::e72f4bf4-7176-40c4-95f4-af60be94b812" providerId="AD" clId="Web-{E62A481F-1192-4835-FE06-23850B32B2BA}" dt="2020-09-10T23:08:12.388" v="302"/>
        <pc:sldMkLst>
          <pc:docMk/>
          <pc:sldMk cId="0" sldId="259"/>
        </pc:sldMkLst>
        <pc:spChg chg="mod">
          <ac:chgData name="André Afful" userId="S::andre.afful@azubiafrica.org::e72f4bf4-7176-40c4-95f4-af60be94b812" providerId="AD" clId="Web-{E62A481F-1192-4835-FE06-23850B32B2BA}" dt="2020-09-10T22:50:56.867" v="188" actId="20577"/>
          <ac:spMkLst>
            <pc:docMk/>
            <pc:sldMk cId="0" sldId="259"/>
            <ac:spMk id="3" creationId="{6E9E2F1F-222D-4C34-9C33-DA266914A32F}"/>
          </ac:spMkLst>
        </pc:spChg>
        <pc:spChg chg="del">
          <ac:chgData name="André Afful" userId="S::andre.afful@azubiafrica.org::e72f4bf4-7176-40c4-95f4-af60be94b812" providerId="AD" clId="Web-{E62A481F-1192-4835-FE06-23850B32B2BA}" dt="2020-09-10T23:08:12.388" v="302"/>
          <ac:spMkLst>
            <pc:docMk/>
            <pc:sldMk cId="0" sldId="259"/>
            <ac:spMk id="358" creationId="{00000000-0000-0000-0000-000000000000}"/>
          </ac:spMkLst>
        </pc:spChg>
        <pc:spChg chg="mod">
          <ac:chgData name="André Afful" userId="S::andre.afful@azubiafrica.org::e72f4bf4-7176-40c4-95f4-af60be94b812" providerId="AD" clId="Web-{E62A481F-1192-4835-FE06-23850B32B2BA}" dt="2020-09-10T22:51:00.836" v="190" actId="20577"/>
          <ac:spMkLst>
            <pc:docMk/>
            <pc:sldMk cId="0" sldId="259"/>
            <ac:spMk id="359" creationId="{00000000-0000-0000-0000-000000000000}"/>
          </ac:spMkLst>
        </pc:spChg>
      </pc:sldChg>
      <pc:sldChg chg="delSp">
        <pc:chgData name="André Afful" userId="S::andre.afful@azubiafrica.org::e72f4bf4-7176-40c4-95f4-af60be94b812" providerId="AD" clId="Web-{E62A481F-1192-4835-FE06-23850B32B2BA}" dt="2020-09-10T23:09:13.767" v="306"/>
        <pc:sldMkLst>
          <pc:docMk/>
          <pc:sldMk cId="0" sldId="260"/>
        </pc:sldMkLst>
        <pc:spChg chg="del">
          <ac:chgData name="André Afful" userId="S::andre.afful@azubiafrica.org::e72f4bf4-7176-40c4-95f4-af60be94b812" providerId="AD" clId="Web-{E62A481F-1192-4835-FE06-23850B32B2BA}" dt="2020-09-10T23:09:13.767" v="306"/>
          <ac:spMkLst>
            <pc:docMk/>
            <pc:sldMk cId="0" sldId="260"/>
            <ac:spMk id="366" creationId="{00000000-0000-0000-0000-000000000000}"/>
          </ac:spMkLst>
        </pc:spChg>
      </pc:sldChg>
      <pc:sldChg chg="delSp modSp">
        <pc:chgData name="André Afful" userId="S::andre.afful@azubiafrica.org::e72f4bf4-7176-40c4-95f4-af60be94b812" providerId="AD" clId="Web-{E62A481F-1192-4835-FE06-23850B32B2BA}" dt="2020-09-10T22:58:14.474" v="228" actId="14100"/>
        <pc:sldMkLst>
          <pc:docMk/>
          <pc:sldMk cId="932446847" sldId="262"/>
        </pc:sldMkLst>
        <pc:spChg chg="mod">
          <ac:chgData name="André Afful" userId="S::andre.afful@azubiafrica.org::e72f4bf4-7176-40c4-95f4-af60be94b812" providerId="AD" clId="Web-{E62A481F-1192-4835-FE06-23850B32B2BA}" dt="2020-09-10T22:58:14.474" v="228" actId="14100"/>
          <ac:spMkLst>
            <pc:docMk/>
            <pc:sldMk cId="932446847" sldId="262"/>
            <ac:spMk id="5" creationId="{41BE4F72-B2A3-4147-8E1D-F4B497279DBE}"/>
          </ac:spMkLst>
        </pc:spChg>
        <pc:spChg chg="mod">
          <ac:chgData name="André Afful" userId="S::andre.afful@azubiafrica.org::e72f4bf4-7176-40c4-95f4-af60be94b812" providerId="AD" clId="Web-{E62A481F-1192-4835-FE06-23850B32B2BA}" dt="2020-09-10T22:57:58.785" v="226" actId="14100"/>
          <ac:spMkLst>
            <pc:docMk/>
            <pc:sldMk cId="932446847" sldId="262"/>
            <ac:spMk id="339" creationId="{00000000-0000-0000-0000-000000000000}"/>
          </ac:spMkLst>
        </pc:spChg>
        <pc:spChg chg="del mod">
          <ac:chgData name="André Afful" userId="S::andre.afful@azubiafrica.org::e72f4bf4-7176-40c4-95f4-af60be94b812" providerId="AD" clId="Web-{E62A481F-1192-4835-FE06-23850B32B2BA}" dt="2020-09-10T22:57:14.235" v="221"/>
          <ac:spMkLst>
            <pc:docMk/>
            <pc:sldMk cId="932446847" sldId="262"/>
            <ac:spMk id="340" creationId="{00000000-0000-0000-0000-000000000000}"/>
          </ac:spMkLst>
        </pc:spChg>
        <pc:spChg chg="del mod">
          <ac:chgData name="André Afful" userId="S::andre.afful@azubiafrica.org::e72f4bf4-7176-40c4-95f4-af60be94b812" providerId="AD" clId="Web-{E62A481F-1192-4835-FE06-23850B32B2BA}" dt="2020-09-10T22:57:47.456" v="225"/>
          <ac:spMkLst>
            <pc:docMk/>
            <pc:sldMk cId="932446847" sldId="262"/>
            <ac:spMk id="342" creationId="{00000000-0000-0000-0000-000000000000}"/>
          </ac:spMkLst>
        </pc:spChg>
        <pc:spChg chg="del mod">
          <ac:chgData name="André Afful" userId="S::andre.afful@azubiafrica.org::e72f4bf4-7176-40c4-95f4-af60be94b812" providerId="AD" clId="Web-{E62A481F-1192-4835-FE06-23850B32B2BA}" dt="2020-09-10T22:52:38.358" v="193"/>
          <ac:spMkLst>
            <pc:docMk/>
            <pc:sldMk cId="932446847" sldId="262"/>
            <ac:spMk id="343" creationId="{00000000-0000-0000-0000-000000000000}"/>
          </ac:spMkLst>
        </pc:spChg>
      </pc:sldChg>
      <pc:sldChg chg="delSp modSp">
        <pc:chgData name="André Afful" userId="S::andre.afful@azubiafrica.org::e72f4bf4-7176-40c4-95f4-af60be94b812" providerId="AD" clId="Web-{E62A481F-1192-4835-FE06-23850B32B2BA}" dt="2020-09-10T23:08:38.624" v="304"/>
        <pc:sldMkLst>
          <pc:docMk/>
          <pc:sldMk cId="3188752208" sldId="263"/>
        </pc:sldMkLst>
        <pc:spChg chg="del mod">
          <ac:chgData name="André Afful" userId="S::andre.afful@azubiafrica.org::e72f4bf4-7176-40c4-95f4-af60be94b812" providerId="AD" clId="Web-{E62A481F-1192-4835-FE06-23850B32B2BA}" dt="2020-09-10T23:08:38.624" v="304"/>
          <ac:spMkLst>
            <pc:docMk/>
            <pc:sldMk cId="3188752208" sldId="263"/>
            <ac:spMk id="3" creationId="{31DF57A8-7D77-42D2-A7BE-443BBDC292E0}"/>
          </ac:spMkLst>
        </pc:spChg>
      </pc:sldChg>
      <pc:sldChg chg="delSp modSp">
        <pc:chgData name="André Afful" userId="S::andre.afful@azubiafrica.org::e72f4bf4-7176-40c4-95f4-af60be94b812" providerId="AD" clId="Web-{E62A481F-1192-4835-FE06-23850B32B2BA}" dt="2020-09-10T23:08:53.562" v="305"/>
        <pc:sldMkLst>
          <pc:docMk/>
          <pc:sldMk cId="4055922502" sldId="264"/>
        </pc:sldMkLst>
        <pc:spChg chg="del">
          <ac:chgData name="André Afful" userId="S::andre.afful@azubiafrica.org::e72f4bf4-7176-40c4-95f4-af60be94b812" providerId="AD" clId="Web-{E62A481F-1192-4835-FE06-23850B32B2BA}" dt="2020-09-10T23:08:53.562" v="305"/>
          <ac:spMkLst>
            <pc:docMk/>
            <pc:sldMk cId="4055922502" sldId="264"/>
            <ac:spMk id="3" creationId="{12E8FA8A-3AFB-4486-A115-A1F3CD8CB0A8}"/>
          </ac:spMkLst>
        </pc:spChg>
        <pc:picChg chg="mod">
          <ac:chgData name="André Afful" userId="S::andre.afful@azubiafrica.org::e72f4bf4-7176-40c4-95f4-af60be94b812" providerId="AD" clId="Web-{E62A481F-1192-4835-FE06-23850B32B2BA}" dt="2020-09-10T23:06:47.570" v="301" actId="1076"/>
          <ac:picMkLst>
            <pc:docMk/>
            <pc:sldMk cId="4055922502" sldId="264"/>
            <ac:picMk id="5" creationId="{CCC7B315-C5AC-496F-AA8A-65F81FABB33A}"/>
          </ac:picMkLst>
        </pc:picChg>
      </pc:sldChg>
      <pc:sldChg chg="addSp delSp modSp">
        <pc:chgData name="André Afful" userId="S::andre.afful@azubiafrica.org::e72f4bf4-7176-40c4-95f4-af60be94b812" providerId="AD" clId="Web-{E62A481F-1192-4835-FE06-23850B32B2BA}" dt="2020-09-10T22:49:20.986" v="172"/>
        <pc:sldMkLst>
          <pc:docMk/>
          <pc:sldMk cId="358855667" sldId="266"/>
        </pc:sldMkLst>
        <pc:spChg chg="add del">
          <ac:chgData name="André Afful" userId="S::andre.afful@azubiafrica.org::e72f4bf4-7176-40c4-95f4-af60be94b812" providerId="AD" clId="Web-{E62A481F-1192-4835-FE06-23850B32B2BA}" dt="2020-09-10T22:29:46.672" v="24"/>
          <ac:spMkLst>
            <pc:docMk/>
            <pc:sldMk cId="358855667" sldId="266"/>
            <ac:spMk id="2" creationId="{0D4A5A48-4977-42B4-8899-0497F25593E9}"/>
          </ac:spMkLst>
        </pc:spChg>
        <pc:spChg chg="add mod">
          <ac:chgData name="André Afful" userId="S::andre.afful@azubiafrica.org::e72f4bf4-7176-40c4-95f4-af60be94b812" providerId="AD" clId="Web-{E62A481F-1192-4835-FE06-23850B32B2BA}" dt="2020-09-10T22:48:11.372" v="169"/>
          <ac:spMkLst>
            <pc:docMk/>
            <pc:sldMk cId="358855667" sldId="266"/>
            <ac:spMk id="5" creationId="{F2DBE95A-BB55-4C08-A476-817228FA4E0D}"/>
          </ac:spMkLst>
        </pc:spChg>
        <pc:spChg chg="add mod">
          <ac:chgData name="André Afful" userId="S::andre.afful@azubiafrica.org::e72f4bf4-7176-40c4-95f4-af60be94b812" providerId="AD" clId="Web-{E62A481F-1192-4835-FE06-23850B32B2BA}" dt="2020-09-10T22:49:00.094" v="170"/>
          <ac:spMkLst>
            <pc:docMk/>
            <pc:sldMk cId="358855667" sldId="266"/>
            <ac:spMk id="6" creationId="{CAE8AA2E-036F-4C51-97BE-9E6C87EE5615}"/>
          </ac:spMkLst>
        </pc:spChg>
        <pc:spChg chg="mod">
          <ac:chgData name="André Afful" userId="S::andre.afful@azubiafrica.org::e72f4bf4-7176-40c4-95f4-af60be94b812" providerId="AD" clId="Web-{E62A481F-1192-4835-FE06-23850B32B2BA}" dt="2020-09-10T22:48:00.496" v="168"/>
          <ac:spMkLst>
            <pc:docMk/>
            <pc:sldMk cId="358855667" sldId="266"/>
            <ac:spMk id="7" creationId="{8891640D-9D5C-44FE-8376-DD3D230B4D1B}"/>
          </ac:spMkLst>
        </pc:spChg>
        <pc:spChg chg="add mod">
          <ac:chgData name="André Afful" userId="S::andre.afful@azubiafrica.org::e72f4bf4-7176-40c4-95f4-af60be94b812" providerId="AD" clId="Web-{E62A481F-1192-4835-FE06-23850B32B2BA}" dt="2020-09-10T22:49:10.001" v="171"/>
          <ac:spMkLst>
            <pc:docMk/>
            <pc:sldMk cId="358855667" sldId="266"/>
            <ac:spMk id="8" creationId="{E4E78CF9-1577-4E02-A837-75AE8DF01244}"/>
          </ac:spMkLst>
        </pc:spChg>
        <pc:spChg chg="add mod">
          <ac:chgData name="André Afful" userId="S::andre.afful@azubiafrica.org::e72f4bf4-7176-40c4-95f4-af60be94b812" providerId="AD" clId="Web-{E62A481F-1192-4835-FE06-23850B32B2BA}" dt="2020-09-10T22:49:20.986" v="172"/>
          <ac:spMkLst>
            <pc:docMk/>
            <pc:sldMk cId="358855667" sldId="266"/>
            <ac:spMk id="9" creationId="{D4C8014B-B016-458D-BC0C-5B6678322FFE}"/>
          </ac:spMkLst>
        </pc:spChg>
        <pc:spChg chg="add mod ord">
          <ac:chgData name="André Afful" userId="S::andre.afful@azubiafrica.org::e72f4bf4-7176-40c4-95f4-af60be94b812" providerId="AD" clId="Web-{E62A481F-1192-4835-FE06-23850B32B2BA}" dt="2020-09-10T22:47:04.165" v="161"/>
          <ac:spMkLst>
            <pc:docMk/>
            <pc:sldMk cId="358855667" sldId="266"/>
            <ac:spMk id="10" creationId="{B3E25916-DE6C-46DF-BB47-2316BA4AAB75}"/>
          </ac:spMkLst>
        </pc:spChg>
        <pc:grpChg chg="add mod">
          <ac:chgData name="André Afful" userId="S::andre.afful@azubiafrica.org::e72f4bf4-7176-40c4-95f4-af60be94b812" providerId="AD" clId="Web-{E62A481F-1192-4835-FE06-23850B32B2BA}" dt="2020-09-10T22:36:18.185" v="34" actId="1076"/>
          <ac:grpSpMkLst>
            <pc:docMk/>
            <pc:sldMk cId="358855667" sldId="266"/>
            <ac:grpSpMk id="11" creationId="{4DB13CB5-21DF-48AD-ACE7-372AF1D21B27}"/>
          </ac:grpSpMkLst>
        </pc:grpChg>
        <pc:picChg chg="add mod">
          <ac:chgData name="André Afful" userId="S::andre.afful@azubiafrica.org::e72f4bf4-7176-40c4-95f4-af60be94b812" providerId="AD" clId="Web-{E62A481F-1192-4835-FE06-23850B32B2BA}" dt="2020-09-10T22:37:52.801" v="46"/>
          <ac:picMkLst>
            <pc:docMk/>
            <pc:sldMk cId="358855667" sldId="266"/>
            <ac:picMk id="4" creationId="{7F9A87A8-7B9E-4299-9EC2-B6B1D060ABDE}"/>
          </ac:picMkLst>
        </pc:picChg>
        <pc:picChg chg="add mod">
          <ac:chgData name="André Afful" userId="S::andre.afful@azubiafrica.org::e72f4bf4-7176-40c4-95f4-af60be94b812" providerId="AD" clId="Web-{E62A481F-1192-4835-FE06-23850B32B2BA}" dt="2020-09-10T22:41:18.642" v="66" actId="1076"/>
          <ac:picMkLst>
            <pc:docMk/>
            <pc:sldMk cId="358855667" sldId="266"/>
            <ac:picMk id="12" creationId="{B63A20E3-78EE-409D-88A2-5950DC799950}"/>
          </ac:picMkLst>
        </pc:picChg>
        <pc:picChg chg="add del">
          <ac:chgData name="André Afful" userId="S::andre.afful@azubiafrica.org::e72f4bf4-7176-40c4-95f4-af60be94b812" providerId="AD" clId="Web-{E62A481F-1192-4835-FE06-23850B32B2BA}" dt="2020-09-10T22:40:26.701" v="61"/>
          <ac:picMkLst>
            <pc:docMk/>
            <pc:sldMk cId="358855667" sldId="266"/>
            <ac:picMk id="13" creationId="{A83A4475-0132-44D5-BDBF-1FFEBAF9FB8D}"/>
          </ac:picMkLst>
        </pc:picChg>
        <pc:picChg chg="add del">
          <ac:chgData name="André Afful" userId="S::andre.afful@azubiafrica.org::e72f4bf4-7176-40c4-95f4-af60be94b812" providerId="AD" clId="Web-{E62A481F-1192-4835-FE06-23850B32B2BA}" dt="2020-09-10T22:40:25.467" v="60"/>
          <ac:picMkLst>
            <pc:docMk/>
            <pc:sldMk cId="358855667" sldId="266"/>
            <ac:picMk id="14" creationId="{43DB8DD3-75B7-4726-BADB-A1787BAAF918}"/>
          </ac:picMkLst>
        </pc:picChg>
        <pc:picChg chg="add del">
          <ac:chgData name="André Afful" userId="S::andre.afful@azubiafrica.org::e72f4bf4-7176-40c4-95f4-af60be94b812" providerId="AD" clId="Web-{E62A481F-1192-4835-FE06-23850B32B2BA}" dt="2020-09-10T22:40:24.748" v="59"/>
          <ac:picMkLst>
            <pc:docMk/>
            <pc:sldMk cId="358855667" sldId="266"/>
            <ac:picMk id="15" creationId="{A46643BB-1962-49A1-B40C-FB8BDE2C9FC7}"/>
          </ac:picMkLst>
        </pc:picChg>
        <pc:picChg chg="add del">
          <ac:chgData name="André Afful" userId="S::andre.afful@azubiafrica.org::e72f4bf4-7176-40c4-95f4-af60be94b812" providerId="AD" clId="Web-{E62A481F-1192-4835-FE06-23850B32B2BA}" dt="2020-09-10T22:40:23.982" v="58"/>
          <ac:picMkLst>
            <pc:docMk/>
            <pc:sldMk cId="358855667" sldId="266"/>
            <ac:picMk id="16" creationId="{99088AD7-3087-42F4-BB19-08524C57CFC7}"/>
          </ac:picMkLst>
        </pc:picChg>
        <pc:picChg chg="add mod">
          <ac:chgData name="André Afful" userId="S::andre.afful@azubiafrica.org::e72f4bf4-7176-40c4-95f4-af60be94b812" providerId="AD" clId="Web-{E62A481F-1192-4835-FE06-23850B32B2BA}" dt="2020-09-10T22:41:43.659" v="69" actId="1076"/>
          <ac:picMkLst>
            <pc:docMk/>
            <pc:sldMk cId="358855667" sldId="266"/>
            <ac:picMk id="17" creationId="{3483619C-FD28-4CDD-AFEC-B1D8D2C4EB1F}"/>
          </ac:picMkLst>
        </pc:picChg>
        <pc:picChg chg="add mod">
          <ac:chgData name="André Afful" userId="S::andre.afful@azubiafrica.org::e72f4bf4-7176-40c4-95f4-af60be94b812" providerId="AD" clId="Web-{E62A481F-1192-4835-FE06-23850B32B2BA}" dt="2020-09-10T22:47:43.214" v="166"/>
          <ac:picMkLst>
            <pc:docMk/>
            <pc:sldMk cId="358855667" sldId="266"/>
            <ac:picMk id="18" creationId="{AAFF706F-B145-4D1E-A502-1FB9C777687C}"/>
          </ac:picMkLst>
        </pc:picChg>
        <pc:picChg chg="add mod">
          <ac:chgData name="André Afful" userId="S::andre.afful@azubiafrica.org::e72f4bf4-7176-40c4-95f4-af60be94b812" providerId="AD" clId="Web-{E62A481F-1192-4835-FE06-23850B32B2BA}" dt="2020-09-10T22:41:57.066" v="71" actId="1076"/>
          <ac:picMkLst>
            <pc:docMk/>
            <pc:sldMk cId="358855667" sldId="266"/>
            <ac:picMk id="19" creationId="{40404EA9-9DF0-4181-B183-14D92025B57B}"/>
          </ac:picMkLst>
        </pc:picChg>
        <pc:picChg chg="add mod">
          <ac:chgData name="André Afful" userId="S::andre.afful@azubiafrica.org::e72f4bf4-7176-40c4-95f4-af60be94b812" providerId="AD" clId="Web-{E62A481F-1192-4835-FE06-23850B32B2BA}" dt="2020-09-10T22:42:07.302" v="73" actId="1076"/>
          <ac:picMkLst>
            <pc:docMk/>
            <pc:sldMk cId="358855667" sldId="266"/>
            <ac:picMk id="20" creationId="{55059BCD-8200-47A5-A5CA-25BFA1F9C1B3}"/>
          </ac:picMkLst>
        </pc:picChg>
      </pc:sldChg>
    </pc:docChg>
  </pc:docChgLst>
  <pc:docChgLst>
    <pc:chgData name="David Gebe" userId="S::david.gebe@azubiafrica.org::b4867325-9b3a-45e7-84b0-527e227e2939" providerId="AD" clId="Web-{6D7B9AF5-1DCB-43CA-5B34-555F7FC35957}"/>
    <pc:docChg chg="modSld">
      <pc:chgData name="David Gebe" userId="S::david.gebe@azubiafrica.org::b4867325-9b3a-45e7-84b0-527e227e2939" providerId="AD" clId="Web-{6D7B9AF5-1DCB-43CA-5B34-555F7FC35957}" dt="2020-09-10T23:33:22.770" v="529" actId="20577"/>
      <pc:docMkLst>
        <pc:docMk/>
      </pc:docMkLst>
      <pc:sldChg chg="modSp">
        <pc:chgData name="David Gebe" userId="S::david.gebe@azubiafrica.org::b4867325-9b3a-45e7-84b0-527e227e2939" providerId="AD" clId="Web-{6D7B9AF5-1DCB-43CA-5B34-555F7FC35957}" dt="2020-09-10T23:33:22.770" v="529" actId="20577"/>
        <pc:sldMkLst>
          <pc:docMk/>
          <pc:sldMk cId="0" sldId="257"/>
        </pc:sldMkLst>
        <pc:spChg chg="mod">
          <ac:chgData name="David Gebe" userId="S::david.gebe@azubiafrica.org::b4867325-9b3a-45e7-84b0-527e227e2939" providerId="AD" clId="Web-{6D7B9AF5-1DCB-43CA-5B34-555F7FC35957}" dt="2020-09-10T23:32:26.144" v="496" actId="20577"/>
          <ac:spMkLst>
            <pc:docMk/>
            <pc:sldMk cId="0" sldId="257"/>
            <ac:spMk id="10" creationId="{C8F80A9E-D357-4F09-9D3A-1899911440CE}"/>
          </ac:spMkLst>
        </pc:spChg>
        <pc:spChg chg="mod">
          <ac:chgData name="David Gebe" userId="S::david.gebe@azubiafrica.org::b4867325-9b3a-45e7-84b0-527e227e2939" providerId="AD" clId="Web-{6D7B9AF5-1DCB-43CA-5B34-555F7FC35957}" dt="2020-09-10T23:33:22.770" v="529" actId="20577"/>
          <ac:spMkLst>
            <pc:docMk/>
            <pc:sldMk cId="0" sldId="257"/>
            <ac:spMk id="11" creationId="{EA8C151C-5904-4DC1-9733-9E68065B439C}"/>
          </ac:spMkLst>
        </pc:spChg>
        <pc:spChg chg="mod">
          <ac:chgData name="David Gebe" userId="S::david.gebe@azubiafrica.org::b4867325-9b3a-45e7-84b0-527e227e2939" providerId="AD" clId="Web-{6D7B9AF5-1DCB-43CA-5B34-555F7FC35957}" dt="2020-09-10T23:32:45.769" v="499" actId="20577"/>
          <ac:spMkLst>
            <pc:docMk/>
            <pc:sldMk cId="0" sldId="257"/>
            <ac:spMk id="339" creationId="{00000000-0000-0000-0000-000000000000}"/>
          </ac:spMkLst>
        </pc:spChg>
        <pc:spChg chg="mod">
          <ac:chgData name="David Gebe" userId="S::david.gebe@azubiafrica.org::b4867325-9b3a-45e7-84b0-527e227e2939" providerId="AD" clId="Web-{6D7B9AF5-1DCB-43CA-5B34-555F7FC35957}" dt="2020-09-10T23:31:33.533" v="423" actId="20577"/>
          <ac:spMkLst>
            <pc:docMk/>
            <pc:sldMk cId="0" sldId="257"/>
            <ac:spMk id="340" creationId="{00000000-0000-0000-0000-000000000000}"/>
          </ac:spMkLst>
        </pc:spChg>
        <pc:spChg chg="mod">
          <ac:chgData name="David Gebe" userId="S::david.gebe@azubiafrica.org::b4867325-9b3a-45e7-84b0-527e227e2939" providerId="AD" clId="Web-{6D7B9AF5-1DCB-43CA-5B34-555F7FC35957}" dt="2020-09-10T23:32:03.721" v="459" actId="20577"/>
          <ac:spMkLst>
            <pc:docMk/>
            <pc:sldMk cId="0" sldId="257"/>
            <ac:spMk id="342" creationId="{00000000-0000-0000-0000-000000000000}"/>
          </ac:spMkLst>
        </pc:spChg>
      </pc:sldChg>
      <pc:sldChg chg="modSp">
        <pc:chgData name="David Gebe" userId="S::david.gebe@azubiafrica.org::b4867325-9b3a-45e7-84b0-527e227e2939" providerId="AD" clId="Web-{6D7B9AF5-1DCB-43CA-5B34-555F7FC35957}" dt="2020-09-10T23:27:59.528" v="201" actId="20577"/>
        <pc:sldMkLst>
          <pc:docMk/>
          <pc:sldMk cId="932446847" sldId="262"/>
        </pc:sldMkLst>
        <pc:spChg chg="mod">
          <ac:chgData name="David Gebe" userId="S::david.gebe@azubiafrica.org::b4867325-9b3a-45e7-84b0-527e227e2939" providerId="AD" clId="Web-{6D7B9AF5-1DCB-43CA-5B34-555F7FC35957}" dt="2020-09-10T23:27:59.528" v="201" actId="20577"/>
          <ac:spMkLst>
            <pc:docMk/>
            <pc:sldMk cId="932446847" sldId="262"/>
            <ac:spMk id="339" creationId="{00000000-0000-0000-0000-000000000000}"/>
          </ac:spMkLst>
        </pc:spChg>
      </pc:sldChg>
    </pc:docChg>
  </pc:docChgLst>
  <pc:docChgLst>
    <pc:chgData name="David Gebe" userId="S::david.gebe@azubiafrica.org::b4867325-9b3a-45e7-84b0-527e227e2939" providerId="AD" clId="Web-{3442B920-B741-4C6C-5A87-55051886EA0C}"/>
    <pc:docChg chg="modSld">
      <pc:chgData name="David Gebe" userId="S::david.gebe@azubiafrica.org::b4867325-9b3a-45e7-84b0-527e227e2939" providerId="AD" clId="Web-{3442B920-B741-4C6C-5A87-55051886EA0C}" dt="2020-09-10T20:54:31.365" v="4" actId="1076"/>
      <pc:docMkLst>
        <pc:docMk/>
      </pc:docMkLst>
      <pc:sldChg chg="modSp">
        <pc:chgData name="David Gebe" userId="S::david.gebe@azubiafrica.org::b4867325-9b3a-45e7-84b0-527e227e2939" providerId="AD" clId="Web-{3442B920-B741-4C6C-5A87-55051886EA0C}" dt="2020-09-10T20:49:29.076" v="0" actId="20577"/>
        <pc:sldMkLst>
          <pc:docMk/>
          <pc:sldMk cId="0" sldId="256"/>
        </pc:sldMkLst>
        <pc:spChg chg="mod">
          <ac:chgData name="David Gebe" userId="S::david.gebe@azubiafrica.org::b4867325-9b3a-45e7-84b0-527e227e2939" providerId="AD" clId="Web-{3442B920-B741-4C6C-5A87-55051886EA0C}" dt="2020-09-10T20:49:29.076" v="0" actId="20577"/>
          <ac:spMkLst>
            <pc:docMk/>
            <pc:sldMk cId="0" sldId="256"/>
            <ac:spMk id="329" creationId="{00000000-0000-0000-0000-000000000000}"/>
          </ac:spMkLst>
        </pc:spChg>
      </pc:sldChg>
      <pc:sldChg chg="modSp">
        <pc:chgData name="David Gebe" userId="S::david.gebe@azubiafrica.org::b4867325-9b3a-45e7-84b0-527e227e2939" providerId="AD" clId="Web-{3442B920-B741-4C6C-5A87-55051886EA0C}" dt="2020-09-10T20:54:31.365" v="4" actId="1076"/>
        <pc:sldMkLst>
          <pc:docMk/>
          <pc:sldMk cId="3188752208" sldId="263"/>
        </pc:sldMkLst>
        <pc:picChg chg="mod">
          <ac:chgData name="David Gebe" userId="S::david.gebe@azubiafrica.org::b4867325-9b3a-45e7-84b0-527e227e2939" providerId="AD" clId="Web-{3442B920-B741-4C6C-5A87-55051886EA0C}" dt="2020-09-10T20:54:31.365" v="4" actId="1076"/>
          <ac:picMkLst>
            <pc:docMk/>
            <pc:sldMk cId="3188752208" sldId="263"/>
            <ac:picMk id="5" creationId="{D6BA73ED-2814-4A06-813B-94FC2015A5E0}"/>
          </ac:picMkLst>
        </pc:picChg>
      </pc:sldChg>
    </pc:docChg>
  </pc:docChgLst>
  <pc:docChgLst>
    <pc:chgData name="Jemima Denteh" userId="S::jemima.denteh@azubiafrica.org::52075bdf-17f7-4ab2-b1f1-ec2829da9ffb" providerId="AD" clId="Web-{B5BA10E9-2D59-4707-EF2E-9CB03C06EA61}"/>
    <pc:docChg chg="modSld">
      <pc:chgData name="Jemima Denteh" userId="S::jemima.denteh@azubiafrica.org::52075bdf-17f7-4ab2-b1f1-ec2829da9ffb" providerId="AD" clId="Web-{B5BA10E9-2D59-4707-EF2E-9CB03C06EA61}" dt="2020-09-11T10:35:49.889" v="0" actId="20577"/>
      <pc:docMkLst>
        <pc:docMk/>
      </pc:docMkLst>
      <pc:sldChg chg="modSp">
        <pc:chgData name="Jemima Denteh" userId="S::jemima.denteh@azubiafrica.org::52075bdf-17f7-4ab2-b1f1-ec2829da9ffb" providerId="AD" clId="Web-{B5BA10E9-2D59-4707-EF2E-9CB03C06EA61}" dt="2020-09-11T10:35:49.889" v="0" actId="20577"/>
        <pc:sldMkLst>
          <pc:docMk/>
          <pc:sldMk cId="0" sldId="256"/>
        </pc:sldMkLst>
        <pc:spChg chg="mod">
          <ac:chgData name="Jemima Denteh" userId="S::jemima.denteh@azubiafrica.org::52075bdf-17f7-4ab2-b1f1-ec2829da9ffb" providerId="AD" clId="Web-{B5BA10E9-2D59-4707-EF2E-9CB03C06EA61}" dt="2020-09-11T10:35:49.889" v="0" actId="20577"/>
          <ac:spMkLst>
            <pc:docMk/>
            <pc:sldMk cId="0" sldId="256"/>
            <ac:spMk id="328" creationId="{00000000-0000-0000-0000-000000000000}"/>
          </ac:spMkLst>
        </pc:spChg>
      </pc:sldChg>
    </pc:docChg>
  </pc:docChgLst>
  <pc:docChgLst>
    <pc:chgData clId="Web-{3442B920-B741-4C6C-5A87-55051886EA0C}"/>
    <pc:docChg chg="modSld">
      <pc:chgData name="" userId="" providerId="" clId="Web-{3442B920-B741-4C6C-5A87-55051886EA0C}" dt="2020-09-10T20:49:20.372" v="0" actId="20577"/>
      <pc:docMkLst>
        <pc:docMk/>
      </pc:docMkLst>
      <pc:sldChg chg="modSp">
        <pc:chgData name="" userId="" providerId="" clId="Web-{3442B920-B741-4C6C-5A87-55051886EA0C}" dt="2020-09-10T20:49:20.372" v="0" actId="20577"/>
        <pc:sldMkLst>
          <pc:docMk/>
          <pc:sldMk cId="0" sldId="256"/>
        </pc:sldMkLst>
        <pc:spChg chg="mod">
          <ac:chgData name="" userId="" providerId="" clId="Web-{3442B920-B741-4C6C-5A87-55051886EA0C}" dt="2020-09-10T20:49:20.372" v="0" actId="20577"/>
          <ac:spMkLst>
            <pc:docMk/>
            <pc:sldMk cId="0" sldId="256"/>
            <ac:spMk id="32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E7E51-68E2-42FB-8B16-2B4EAD74C0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AFD77-EA41-461B-BCB8-7D6FBE6B25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2061-F268-4BAF-891F-0D3F439DDED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CDF6E-7AE5-4360-A91E-5211F90D2B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68892-8E8E-4817-AF29-DD1692383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CB249-16D2-45B7-A4B6-262A37B6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62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98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96069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487752" y="356573"/>
            <a:ext cx="8027599" cy="60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487752" y="1220694"/>
            <a:ext cx="8027599" cy="495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3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28650" y="1431985"/>
            <a:ext cx="7886700" cy="474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2744285" y="6356351"/>
            <a:ext cx="14395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0" y="6301488"/>
            <a:ext cx="9144000" cy="54863"/>
            <a:chOff x="0" y="730121"/>
            <a:chExt cx="6858000" cy="54864"/>
          </a:xfrm>
        </p:grpSpPr>
        <p:sp>
          <p:nvSpPr>
            <p:cNvPr id="21" name="Google Shape;21;p7"/>
            <p:cNvSpPr/>
            <p:nvPr/>
          </p:nvSpPr>
          <p:spPr>
            <a:xfrm rot="10800000" flipH="1">
              <a:off x="0" y="730121"/>
              <a:ext cx="6492240" cy="54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 rot="10800000" flipH="1">
              <a:off x="4447309" y="730121"/>
              <a:ext cx="2410691" cy="54864"/>
            </a:xfrm>
            <a:prstGeom prst="rect">
              <a:avLst/>
            </a:prstGeom>
            <a:solidFill>
              <a:srgbClr val="DCB4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25A7861-5F30-44A0-8AB3-B432AE856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21738" b="19151"/>
          <a:stretch/>
        </p:blipFill>
        <p:spPr>
          <a:xfrm>
            <a:off x="5541556" y="6420450"/>
            <a:ext cx="569108" cy="33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E80F9-B9DE-4A8A-99A6-9A6C1505922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0693" y="6366759"/>
            <a:ext cx="2005152" cy="46859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AC5F94-2E10-423F-A5E1-A981E68D04A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457952" y="6356351"/>
            <a:ext cx="501649" cy="50164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08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5d8fd43-8065-465b-b2fb-184b8b1a28e5/ReportSection313f87a82290058a91ca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groups/me/reports/55d8fd43-8065-465b-b2fb-184b8b1a28e5/ReportSection?pbi_source=PowerPoi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groups/me/reports/55d8fd43-8065-465b-b2fb-184b8b1a28e5/ReportSectione19ff38f7f07d5cb9e4f?pbi_source=PowerPoi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"/>
          <p:cNvPicPr preferRelativeResize="0"/>
          <p:nvPr/>
        </p:nvPicPr>
        <p:blipFill rotWithShape="1">
          <a:blip r:embed="rId3">
            <a:alphaModFix/>
          </a:blip>
          <a:srcRect l="10971" r="10972"/>
          <a:stretch/>
        </p:blipFill>
        <p:spPr>
          <a:xfrm>
            <a:off x="1" y="1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"/>
          <p:cNvSpPr txBox="1"/>
          <p:nvPr/>
        </p:nvSpPr>
        <p:spPr>
          <a:xfrm>
            <a:off x="1" y="0"/>
            <a:ext cx="9143999" cy="6858000"/>
          </a:xfrm>
          <a:prstGeom prst="rect">
            <a:avLst/>
          </a:prstGeom>
          <a:gradFill>
            <a:gsLst>
              <a:gs pos="0">
                <a:srgbClr val="F6F9FC">
                  <a:alpha val="24705"/>
                </a:srgbClr>
              </a:gs>
              <a:gs pos="100000">
                <a:srgbClr val="44546A"/>
              </a:gs>
            </a:gsLst>
            <a:lin ang="10800000" scaled="0"/>
          </a:gra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"/>
          <p:cNvSpPr txBox="1"/>
          <p:nvPr/>
        </p:nvSpPr>
        <p:spPr>
          <a:xfrm>
            <a:off x="7404409" y="0"/>
            <a:ext cx="869700" cy="6858000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"/>
          <p:cNvSpPr txBox="1"/>
          <p:nvPr/>
        </p:nvSpPr>
        <p:spPr>
          <a:xfrm>
            <a:off x="8274204" y="0"/>
            <a:ext cx="869795" cy="6858000"/>
          </a:xfrm>
          <a:prstGeom prst="rect">
            <a:avLst/>
          </a:prstGeom>
          <a:solidFill>
            <a:srgbClr val="44546A">
              <a:alpha val="63921"/>
            </a:srgbClr>
          </a:soli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"/>
          <p:cNvGrpSpPr/>
          <p:nvPr/>
        </p:nvGrpSpPr>
        <p:grpSpPr>
          <a:xfrm>
            <a:off x="5664819" y="0"/>
            <a:ext cx="1739590" cy="6858000"/>
            <a:chOff x="6825703" y="0"/>
            <a:chExt cx="2318296" cy="6858000"/>
          </a:xfrm>
        </p:grpSpPr>
        <p:sp>
          <p:nvSpPr>
            <p:cNvPr id="325" name="Google Shape;325;p1"/>
            <p:cNvSpPr txBox="1"/>
            <p:nvPr/>
          </p:nvSpPr>
          <p:spPr>
            <a:xfrm>
              <a:off x="6825703" y="0"/>
              <a:ext cx="1159148" cy="6858000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spcFirstLastPara="1" wrap="square" lIns="182875" tIns="3383275" rIns="18287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 txBox="1"/>
            <p:nvPr/>
          </p:nvSpPr>
          <p:spPr>
            <a:xfrm>
              <a:off x="7984851" y="0"/>
              <a:ext cx="1159148" cy="6858000"/>
            </a:xfrm>
            <a:prstGeom prst="rect">
              <a:avLst/>
            </a:prstGeom>
            <a:solidFill>
              <a:srgbClr val="44546A">
                <a:alpha val="63921"/>
              </a:srgbClr>
            </a:solidFill>
            <a:ln>
              <a:noFill/>
            </a:ln>
          </p:spPr>
          <p:txBody>
            <a:bodyPr spcFirstLastPara="1" wrap="square" lIns="182875" tIns="3383275" rIns="18287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"/>
          <p:cNvSpPr txBox="1">
            <a:spLocks noGrp="1"/>
          </p:cNvSpPr>
          <p:nvPr>
            <p:ph type="ctrTitle"/>
          </p:nvPr>
        </p:nvSpPr>
        <p:spPr>
          <a:xfrm>
            <a:off x="-4685" y="237820"/>
            <a:ext cx="8963400" cy="39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45700" rIns="91425" bIns="45700" anchor="ctr" anchorCtr="0">
            <a:noAutofit/>
          </a:bodyPr>
          <a:lstStyle/>
          <a:p>
            <a:pPr algn="l">
              <a:lnSpc>
                <a:spcPct val="100000"/>
              </a:lnSpc>
              <a:buSzPts val="7200"/>
            </a:pPr>
            <a:r>
              <a:rPr lang="de-DE" sz="6100">
                <a:solidFill>
                  <a:srgbClr val="27334A"/>
                </a:solidFill>
                <a:latin typeface="Arial"/>
                <a:ea typeface="Arial"/>
                <a:cs typeface="Arial"/>
                <a:sym typeface="Arial"/>
              </a:rPr>
              <a:t>Data Science HACKATHON</a:t>
            </a:r>
            <a:r>
              <a:rPr lang="de-DE" sz="7200" b="1">
                <a:solidFill>
                  <a:srgbClr val="27334A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5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 txBox="1"/>
          <p:nvPr/>
        </p:nvSpPr>
        <p:spPr>
          <a:xfrm>
            <a:off x="0" y="4319750"/>
            <a:ext cx="8963400" cy="5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>
                <a:solidFill>
                  <a:srgbClr val="27334A"/>
                </a:solidFill>
              </a:rPr>
              <a:t>NBA Team Line-up Recommendation</a:t>
            </a:r>
          </a:p>
        </p:txBody>
      </p:sp>
      <p:sp>
        <p:nvSpPr>
          <p:cNvPr id="329" name="Google Shape;329;p1"/>
          <p:cNvSpPr txBox="1"/>
          <p:nvPr/>
        </p:nvSpPr>
        <p:spPr>
          <a:xfrm>
            <a:off x="0" y="5113493"/>
            <a:ext cx="8963400" cy="598200"/>
          </a:xfrm>
          <a:prstGeom prst="rect">
            <a:avLst/>
          </a:prstGeom>
          <a:solidFill>
            <a:srgbClr val="27334A"/>
          </a:solidFill>
          <a:ln>
            <a:noFill/>
          </a:ln>
        </p:spPr>
        <p:txBody>
          <a:bodyPr spcFirstLastPara="1" wrap="square" lIns="360000" tIns="45700" rIns="252000" bIns="45700" anchor="ctr" anchorCtr="0">
            <a:noAutofit/>
          </a:bodyPr>
          <a:lstStyle/>
          <a:p>
            <a:pPr algn="r">
              <a:buClr>
                <a:schemeClr val="lt1"/>
              </a:buClr>
              <a:buSzPts val="3200"/>
            </a:pPr>
            <a:r>
              <a:rPr lang="en-US" sz="2800">
                <a:solidFill>
                  <a:schemeClr val="lt1"/>
                </a:solidFill>
              </a:rPr>
              <a:t>Team 24: Globetrotters</a:t>
            </a:r>
          </a:p>
        </p:txBody>
      </p:sp>
      <p:pic>
        <p:nvPicPr>
          <p:cNvPr id="330" name="Google Shape;33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833038"/>
            <a:ext cx="9144000" cy="10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84608-F9E8-4629-A8BB-3BAF4AA3E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223" y="6067890"/>
            <a:ext cx="2771399" cy="64766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BB41D6D-C5AA-4C35-A234-150FD4C4C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41" y="5912998"/>
            <a:ext cx="869700" cy="86743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1D87C78-B1AE-4C18-8F0D-132528457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591" y="5948769"/>
            <a:ext cx="867435" cy="86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>
            <a:off x="200095" y="23447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de-DE" sz="3600" b="1">
                <a:solidFill>
                  <a:srgbClr val="44546A"/>
                </a:solidFill>
                <a:ea typeface="Calibri"/>
              </a:rPr>
              <a:t>In a </a:t>
            </a:r>
            <a:r>
              <a:rPr lang="en-GB" sz="3600" b="1">
                <a:solidFill>
                  <a:srgbClr val="44546A"/>
                </a:solidFill>
                <a:ea typeface="Calibri"/>
              </a:rPr>
              <a:t>nutshell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E4BC1-C4F7-4C35-8088-11853CB233E6}"/>
              </a:ext>
            </a:extLst>
          </p:cNvPr>
          <p:cNvSpPr txBox="1"/>
          <p:nvPr/>
        </p:nvSpPr>
        <p:spPr>
          <a:xfrm>
            <a:off x="203644" y="1033969"/>
            <a:ext cx="76556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/>
              <a:t>Performance statistics help classify how best a player can positively impact his team based on his position.</a:t>
            </a:r>
          </a:p>
        </p:txBody>
      </p:sp>
      <p:pic>
        <p:nvPicPr>
          <p:cNvPr id="5" name="Graphic 5" descr="Basketball Hoop">
            <a:extLst>
              <a:ext uri="{FF2B5EF4-FFF2-40B4-BE49-F238E27FC236}">
                <a16:creationId xmlns:a16="http://schemas.microsoft.com/office/drawing/2014/main" id="{28DC650E-71EC-4934-811F-857E796C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40000">
            <a:off x="-266700" y="2427514"/>
            <a:ext cx="4465864" cy="4465864"/>
          </a:xfrm>
          <a:prstGeom prst="rect">
            <a:avLst/>
          </a:prstGeom>
        </p:spPr>
      </p:pic>
      <p:sp>
        <p:nvSpPr>
          <p:cNvPr id="8" name="Google Shape;375;p6">
            <a:extLst>
              <a:ext uri="{FF2B5EF4-FFF2-40B4-BE49-F238E27FC236}">
                <a16:creationId xmlns:a16="http://schemas.microsoft.com/office/drawing/2014/main" id="{9D3F51D1-B539-4AE9-855C-268338FA07A4}"/>
              </a:ext>
            </a:extLst>
          </p:cNvPr>
          <p:cNvSpPr/>
          <p:nvPr/>
        </p:nvSpPr>
        <p:spPr>
          <a:xfrm>
            <a:off x="4377487" y="3962832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3600" b="1">
                <a:solidFill>
                  <a:srgbClr val="44546A"/>
                </a:solidFill>
                <a:ea typeface="Calibri"/>
              </a:rPr>
              <a:t>Revolutionize</a:t>
            </a:r>
          </a:p>
          <a:p>
            <a:r>
              <a:rPr lang="en-GB" sz="3600" b="1">
                <a:solidFill>
                  <a:srgbClr val="44546A"/>
                </a:solidFill>
                <a:ea typeface="Calibri"/>
              </a:rPr>
              <a:t>Your</a:t>
            </a:r>
          </a:p>
          <a:p>
            <a:r>
              <a:rPr lang="de-DE" sz="3600" b="1">
                <a:solidFill>
                  <a:srgbClr val="44546A"/>
                </a:solidFill>
                <a:ea typeface="Calibri"/>
              </a:rPr>
              <a:t>Game!!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/>
          <p:nvPr/>
        </p:nvSpPr>
        <p:spPr>
          <a:xfrm>
            <a:off x="594702" y="109172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"/>
          <p:cNvSpPr txBox="1"/>
          <p:nvPr/>
        </p:nvSpPr>
        <p:spPr>
          <a:xfrm>
            <a:off x="228241" y="759019"/>
            <a:ext cx="8674064" cy="51509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3200"/>
            </a:pPr>
            <a:endParaRPr lang="de-DE" sz="2400">
              <a:solidFill>
                <a:schemeClr val="lt1"/>
              </a:solidFill>
              <a:latin typeface="+mj-lt"/>
            </a:endParaRPr>
          </a:p>
          <a:p>
            <a:pPr algn="ctr">
              <a:buClr>
                <a:schemeClr val="lt1"/>
              </a:buClr>
              <a:buSzPts val="3200"/>
            </a:pPr>
            <a:r>
              <a:rPr lang="en-GB" sz="2400">
                <a:solidFill>
                  <a:schemeClr val="bg1"/>
                </a:solidFill>
                <a:latin typeface="+mj-lt"/>
              </a:rPr>
              <a:t> An algorithm that recommends the “best case scenario” roster or team line-up of a basketball team by using the performance statistics and bio-statistics of players over the season to predict their best positions.</a:t>
            </a:r>
            <a:endParaRPr lang="en-GB" sz="2400">
              <a:solidFill>
                <a:schemeClr val="bg1"/>
              </a:solidFill>
            </a:endParaRPr>
          </a:p>
          <a:p>
            <a:pPr algn="ctr">
              <a:buClr>
                <a:schemeClr val="lt1"/>
              </a:buClr>
              <a:buSzPts val="3200"/>
            </a:pPr>
            <a:endParaRPr lang="de-DE" sz="3200">
              <a:solidFill>
                <a:schemeClr val="lt1"/>
              </a:solidFill>
              <a:latin typeface="+mj-lt"/>
            </a:endParaRPr>
          </a:p>
          <a:p>
            <a:pPr algn="ctr">
              <a:buClr>
                <a:schemeClr val="lt1"/>
              </a:buClr>
              <a:buSzPts val="3200"/>
            </a:pPr>
            <a:endParaRPr lang="de-DE" sz="32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5" name="Google Shape;351;p3">
            <a:extLst>
              <a:ext uri="{FF2B5EF4-FFF2-40B4-BE49-F238E27FC236}">
                <a16:creationId xmlns:a16="http://schemas.microsoft.com/office/drawing/2014/main" id="{41BE4F72-B2A3-4147-8E1D-F4B497279DBE}"/>
              </a:ext>
            </a:extLst>
          </p:cNvPr>
          <p:cNvSpPr/>
          <p:nvPr/>
        </p:nvSpPr>
        <p:spPr>
          <a:xfrm>
            <a:off x="170076" y="128006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>
                <a:solidFill>
                  <a:srgbClr val="44546A"/>
                </a:solidFill>
                <a:latin typeface="+mj-lt"/>
                <a:ea typeface="Arial"/>
                <a:cs typeface="Arial"/>
                <a:sym typeface="Arial"/>
              </a:rPr>
              <a:t>Problem Statement</a:t>
            </a:r>
            <a:endParaRPr sz="280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F504E-97A7-4FB5-B1A0-E4E4DFB46778}"/>
              </a:ext>
            </a:extLst>
          </p:cNvPr>
          <p:cNvSpPr txBox="1"/>
          <p:nvPr/>
        </p:nvSpPr>
        <p:spPr>
          <a:xfrm>
            <a:off x="10274060" y="3229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3" name="Graphic 3" descr="Basketball">
            <a:extLst>
              <a:ext uri="{FF2B5EF4-FFF2-40B4-BE49-F238E27FC236}">
                <a16:creationId xmlns:a16="http://schemas.microsoft.com/office/drawing/2014/main" id="{7B1A15F3-0188-4D62-83A4-F2E903425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320000">
            <a:off x="131576" y="3523201"/>
            <a:ext cx="2409567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4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>
            <a:off x="200095" y="23447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3600" b="1">
                <a:solidFill>
                  <a:srgbClr val="44546A"/>
                </a:solidFill>
                <a:ea typeface="Calibri"/>
              </a:rPr>
              <a:t>The 5 Positions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E4BC1-C4F7-4C35-8088-11853CB233E6}"/>
              </a:ext>
            </a:extLst>
          </p:cNvPr>
          <p:cNvSpPr txBox="1"/>
          <p:nvPr/>
        </p:nvSpPr>
        <p:spPr>
          <a:xfrm>
            <a:off x="203644" y="1033969"/>
            <a:ext cx="879866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GUARDS</a:t>
            </a:r>
            <a:r>
              <a:rPr lang="en-US" sz="2400"/>
              <a:t>: Play furthest from the basket (</a:t>
            </a:r>
            <a:r>
              <a:rPr lang="en-US" sz="2400" b="1" i="1"/>
              <a:t>Perimeter</a:t>
            </a:r>
            <a:r>
              <a:rPr lang="en-US" sz="2400"/>
              <a:t>)</a:t>
            </a:r>
          </a:p>
          <a:p>
            <a:pPr marL="457200" indent="-457200">
              <a:buAutoNum type="arabicPeriod"/>
            </a:pPr>
            <a:r>
              <a:rPr lang="en-US" sz="2400"/>
              <a:t>Point Guard </a:t>
            </a:r>
            <a:r>
              <a:rPr lang="en-US" sz="2400" b="1"/>
              <a:t>(PG)</a:t>
            </a:r>
            <a:r>
              <a:rPr lang="en-US" sz="2400"/>
              <a:t> =&gt; Ball handler and Decision maker </a:t>
            </a:r>
          </a:p>
          <a:p>
            <a:pPr marL="457200" indent="-457200">
              <a:buAutoNum type="arabicPeriod"/>
            </a:pPr>
            <a:r>
              <a:rPr lang="en-US" sz="2400"/>
              <a:t>Shooting Guard </a:t>
            </a:r>
            <a:r>
              <a:rPr lang="en-US" sz="2400" b="1"/>
              <a:t>(SG)</a:t>
            </a:r>
            <a:r>
              <a:rPr lang="en-US" sz="2400"/>
              <a:t> =&gt; perimeter Scorer (shooter)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b="1"/>
              <a:t>FORWARDS</a:t>
            </a:r>
            <a:r>
              <a:rPr lang="en-US" sz="2400"/>
              <a:t>: Play close to the basket (</a:t>
            </a:r>
            <a:r>
              <a:rPr lang="en-US" sz="2400" b="1" i="1"/>
              <a:t>Interior</a:t>
            </a:r>
            <a:r>
              <a:rPr lang="en-US" sz="2400"/>
              <a:t>)</a:t>
            </a:r>
          </a:p>
          <a:p>
            <a:r>
              <a:rPr lang="en-US" sz="2400"/>
              <a:t>3.  Small Forward</a:t>
            </a:r>
            <a:r>
              <a:rPr lang="en-US" sz="2400" b="1"/>
              <a:t>(SF)</a:t>
            </a:r>
            <a:r>
              <a:rPr lang="en-US" sz="2400"/>
              <a:t> =&gt; scorer, defender and rebounder</a:t>
            </a:r>
          </a:p>
          <a:p>
            <a:r>
              <a:rPr lang="en-US" sz="2400"/>
              <a:t>4.  Power Forward </a:t>
            </a:r>
            <a:r>
              <a:rPr lang="en-US" sz="2400" b="1"/>
              <a:t>(PF)</a:t>
            </a:r>
            <a:r>
              <a:rPr lang="en-US" sz="2400"/>
              <a:t> =&gt; defender, rebounder, interior scorer</a:t>
            </a:r>
          </a:p>
          <a:p>
            <a:endParaRPr lang="en-US" sz="2400" b="1"/>
          </a:p>
          <a:p>
            <a:r>
              <a:rPr lang="en-US" sz="2400" b="1"/>
              <a:t>CENTER: </a:t>
            </a:r>
            <a:r>
              <a:rPr lang="en-US" sz="2400"/>
              <a:t>Play close the basket (</a:t>
            </a:r>
            <a:r>
              <a:rPr lang="en-US" sz="2400" b="1" i="1"/>
              <a:t>Interior</a:t>
            </a:r>
            <a:r>
              <a:rPr lang="en-US" sz="2400"/>
              <a:t>)</a:t>
            </a:r>
            <a:endParaRPr lang="en-US"/>
          </a:p>
          <a:p>
            <a:r>
              <a:rPr lang="en-US" sz="2400"/>
              <a:t>5.  Big Man/Center</a:t>
            </a:r>
            <a:r>
              <a:rPr lang="en-US" sz="2400" b="1"/>
              <a:t>(C)</a:t>
            </a:r>
            <a:r>
              <a:rPr lang="en-US" sz="2400"/>
              <a:t>=&gt; Interior defender, rebounder, interior scorer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/>
          <p:nvPr/>
        </p:nvSpPr>
        <p:spPr>
          <a:xfrm>
            <a:off x="594702" y="109172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"/>
          <p:cNvSpPr txBox="1"/>
          <p:nvPr/>
        </p:nvSpPr>
        <p:spPr>
          <a:xfrm>
            <a:off x="158151" y="759790"/>
            <a:ext cx="8573423" cy="82385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2400">
                <a:solidFill>
                  <a:schemeClr val="lt1"/>
                </a:solidFill>
                <a:latin typeface="+mj-lt"/>
              </a:rPr>
              <a:t>Are positions influenced by height and weight?</a:t>
            </a:r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158151" y="1762160"/>
            <a:ext cx="8573423" cy="82385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2400">
                <a:solidFill>
                  <a:schemeClr val="lt1"/>
                </a:solidFill>
                <a:latin typeface="+mj-lt"/>
              </a:rPr>
              <a:t>Which positions are given more minutes on the court?</a:t>
            </a:r>
            <a:endParaRPr lang="en-GB" sz="2400">
              <a:solidFill>
                <a:schemeClr val="lt1"/>
              </a:solidFill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159691" y="2766138"/>
            <a:ext cx="8571883" cy="8164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2400">
                <a:solidFill>
                  <a:schemeClr val="lt1"/>
                </a:solidFill>
                <a:latin typeface="+mj-lt"/>
              </a:rPr>
              <a:t>Which positions are more efficient scorers?</a:t>
            </a:r>
            <a:endParaRPr lang="en-GB" sz="2400">
              <a:solidFill>
                <a:schemeClr val="lt1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5" name="Google Shape;351;p3">
            <a:extLst>
              <a:ext uri="{FF2B5EF4-FFF2-40B4-BE49-F238E27FC236}">
                <a16:creationId xmlns:a16="http://schemas.microsoft.com/office/drawing/2014/main" id="{41BE4F72-B2A3-4147-8E1D-F4B497279DBE}"/>
              </a:ext>
            </a:extLst>
          </p:cNvPr>
          <p:cNvSpPr/>
          <p:nvPr/>
        </p:nvSpPr>
        <p:spPr>
          <a:xfrm>
            <a:off x="156470" y="168827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>
                <a:solidFill>
                  <a:srgbClr val="44546A"/>
                </a:solidFill>
                <a:latin typeface="+mj-lt"/>
                <a:ea typeface="Calibri"/>
              </a:rPr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F504E-97A7-4FB5-B1A0-E4E4DFB46778}"/>
              </a:ext>
            </a:extLst>
          </p:cNvPr>
          <p:cNvSpPr txBox="1"/>
          <p:nvPr/>
        </p:nvSpPr>
        <p:spPr>
          <a:xfrm>
            <a:off x="10274060" y="3229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Google Shape;342;p2">
            <a:extLst>
              <a:ext uri="{FF2B5EF4-FFF2-40B4-BE49-F238E27FC236}">
                <a16:creationId xmlns:a16="http://schemas.microsoft.com/office/drawing/2014/main" id="{C8F80A9E-D357-4F09-9D3A-1899911440CE}"/>
              </a:ext>
            </a:extLst>
          </p:cNvPr>
          <p:cNvSpPr txBox="1"/>
          <p:nvPr/>
        </p:nvSpPr>
        <p:spPr>
          <a:xfrm>
            <a:off x="159690" y="3773066"/>
            <a:ext cx="8571883" cy="8164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2400">
                <a:solidFill>
                  <a:schemeClr val="lt1"/>
                </a:solidFill>
                <a:latin typeface="+mj-lt"/>
              </a:rPr>
              <a:t>Which positions are more impactful?</a:t>
            </a:r>
            <a:endParaRPr lang="en-GB" sz="2400">
              <a:solidFill>
                <a:schemeClr val="lt1"/>
              </a:solidFill>
              <a:latin typeface="+mj-lt"/>
              <a:ea typeface="Arial"/>
              <a:cs typeface="Arial"/>
            </a:endParaRPr>
          </a:p>
        </p:txBody>
      </p:sp>
      <p:sp>
        <p:nvSpPr>
          <p:cNvPr id="11" name="Google Shape;342;p2">
            <a:extLst>
              <a:ext uri="{FF2B5EF4-FFF2-40B4-BE49-F238E27FC236}">
                <a16:creationId xmlns:a16="http://schemas.microsoft.com/office/drawing/2014/main" id="{EA8C151C-5904-4DC1-9733-9E68065B439C}"/>
              </a:ext>
            </a:extLst>
          </p:cNvPr>
          <p:cNvSpPr txBox="1"/>
          <p:nvPr/>
        </p:nvSpPr>
        <p:spPr>
          <a:xfrm>
            <a:off x="159691" y="4779995"/>
            <a:ext cx="8571883" cy="8164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2400">
                <a:solidFill>
                  <a:schemeClr val="lt1"/>
                </a:solidFill>
                <a:latin typeface="+mj-lt"/>
              </a:rPr>
              <a:t>Which positions contribute more to Wins?</a:t>
            </a:r>
            <a:endParaRPr lang="en-GB" sz="2400">
              <a:solidFill>
                <a:schemeClr val="lt1"/>
              </a:solidFill>
              <a:latin typeface="+mj-lt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51" name="Google Shape;351;p3"/>
          <p:cNvSpPr/>
          <p:nvPr/>
        </p:nvSpPr>
        <p:spPr>
          <a:xfrm>
            <a:off x="379372" y="269112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>
                <a:solidFill>
                  <a:srgbClr val="44546A"/>
                </a:solidFill>
                <a:latin typeface="+mj-lt"/>
                <a:ea typeface="Arial"/>
                <a:cs typeface="Arial"/>
                <a:sym typeface="Arial"/>
              </a:rPr>
              <a:t>Data Findings</a:t>
            </a:r>
            <a:endParaRPr sz="280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">
            <a:hlinkClick r:id="rId3"/>
            <a:extLst>
              <a:ext uri="{FF2B5EF4-FFF2-40B4-BE49-F238E27FC236}">
                <a16:creationId xmlns:a16="http://schemas.microsoft.com/office/drawing/2014/main" id="{DF10AE1A-FF11-4363-8A04-85CD58947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857250"/>
            <a:ext cx="901541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hlinkClick r:id="rId2"/>
            <a:extLst>
              <a:ext uri="{FF2B5EF4-FFF2-40B4-BE49-F238E27FC236}">
                <a16:creationId xmlns:a16="http://schemas.microsoft.com/office/drawing/2014/main" id="{D6BA73ED-2814-4A06-813B-94FC2015A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556"/>
            <a:ext cx="9135617" cy="5212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75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hlinkClick r:id="rId2"/>
            <a:extLst>
              <a:ext uri="{FF2B5EF4-FFF2-40B4-BE49-F238E27FC236}">
                <a16:creationId xmlns:a16="http://schemas.microsoft.com/office/drawing/2014/main" id="{CCC7B315-C5AC-496F-AA8A-65F81FAB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" y="478302"/>
            <a:ext cx="9067800" cy="5401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59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/>
          <p:nvPr/>
        </p:nvSpPr>
        <p:spPr>
          <a:xfrm>
            <a:off x="379372" y="134556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 lang="en-GB" sz="2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E2F1F-222D-4C34-9C33-DA266914A32F}"/>
              </a:ext>
            </a:extLst>
          </p:cNvPr>
          <p:cNvSpPr txBox="1"/>
          <p:nvPr/>
        </p:nvSpPr>
        <p:spPr>
          <a:xfrm>
            <a:off x="379372" y="970671"/>
            <a:ext cx="8370733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har char="•"/>
            </a:pPr>
            <a:r>
              <a:rPr lang="en-US" sz="2000"/>
              <a:t>An NBA player’s physical attributes (height and weight) influences his position.</a:t>
            </a:r>
            <a:endParaRPr lang="en-US"/>
          </a:p>
          <a:p>
            <a:pPr marL="342900" indent="-342900">
              <a:buChar char="•"/>
            </a:pPr>
            <a:endParaRPr lang="en-US" sz="2000"/>
          </a:p>
          <a:p>
            <a:pPr marL="342900" indent="-342900">
              <a:buChar char="•"/>
            </a:pPr>
            <a:r>
              <a:rPr lang="en-US" sz="2000"/>
              <a:t>Heights with over 200cm (interior players and wing players) seem to be more efficient scorers on average. </a:t>
            </a:r>
            <a:r>
              <a:rPr lang="en-US" sz="2000" i="1"/>
              <a:t>Because they play closer to the basket</a:t>
            </a:r>
            <a:r>
              <a:rPr lang="en-US" sz="2000"/>
              <a:t>. </a:t>
            </a:r>
            <a:endParaRPr lang="en-US"/>
          </a:p>
          <a:p>
            <a:pPr marL="342900" indent="-342900">
              <a:buChar char="•"/>
            </a:pPr>
            <a:endParaRPr lang="en-US" sz="2000"/>
          </a:p>
          <a:p>
            <a:pPr marL="342900" indent="-342900">
              <a:buChar char="•"/>
            </a:pPr>
            <a:r>
              <a:rPr lang="en-US" sz="2000"/>
              <a:t>For efficient scoring, focus your offense through your interior offensive players (PF,C)</a:t>
            </a:r>
          </a:p>
          <a:p>
            <a:pPr marL="342900" indent="-342900">
              <a:buChar char="•"/>
            </a:pPr>
            <a:endParaRPr lang="en-US" sz="2000"/>
          </a:p>
          <a:p>
            <a:pPr marL="342900" indent="-342900">
              <a:buChar char="•"/>
            </a:pPr>
            <a:r>
              <a:rPr lang="en-US" sz="2000"/>
              <a:t>Players that play multiple distinct positions are valuable assets on the team. </a:t>
            </a:r>
            <a:endParaRPr lang="en-US"/>
          </a:p>
          <a:p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E25916-DE6C-46DF-BB47-2316BA4AAB75}"/>
              </a:ext>
            </a:extLst>
          </p:cNvPr>
          <p:cNvSpPr/>
          <p:nvPr/>
        </p:nvSpPr>
        <p:spPr>
          <a:xfrm>
            <a:off x="4257675" y="-1360"/>
            <a:ext cx="4884963" cy="6286499"/>
          </a:xfrm>
          <a:prstGeom prst="rect">
            <a:avLst/>
          </a:prstGeom>
          <a:solidFill>
            <a:srgbClr val="273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5FC3C-541A-4022-9721-564E86998C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B13CB5-21DF-48AD-ACE7-372AF1D21B27}"/>
              </a:ext>
            </a:extLst>
          </p:cNvPr>
          <p:cNvGrpSpPr/>
          <p:nvPr/>
        </p:nvGrpSpPr>
        <p:grpSpPr>
          <a:xfrm>
            <a:off x="492320" y="153172"/>
            <a:ext cx="3052119" cy="5976258"/>
            <a:chOff x="737249" y="207601"/>
            <a:chExt cx="2038865" cy="59762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91640D-9D5C-44FE-8376-DD3D230B4D1B}"/>
                </a:ext>
              </a:extLst>
            </p:cNvPr>
            <p:cNvSpPr/>
            <p:nvPr/>
          </p:nvSpPr>
          <p:spPr>
            <a:xfrm>
              <a:off x="737250" y="207601"/>
              <a:ext cx="2038864" cy="914400"/>
            </a:xfrm>
            <a:prstGeom prst="rect">
              <a:avLst/>
            </a:prstGeom>
            <a:solidFill>
              <a:srgbClr val="27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cs typeface="Arial"/>
                </a:rPr>
                <a:t>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BE95A-BB55-4C08-A476-817228FA4E0D}"/>
                </a:ext>
              </a:extLst>
            </p:cNvPr>
            <p:cNvSpPr/>
            <p:nvPr/>
          </p:nvSpPr>
          <p:spPr>
            <a:xfrm>
              <a:off x="737249" y="1473065"/>
              <a:ext cx="2038864" cy="914400"/>
            </a:xfrm>
            <a:prstGeom prst="rect">
              <a:avLst/>
            </a:prstGeom>
            <a:solidFill>
              <a:srgbClr val="27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cs typeface="Arial"/>
                </a:rPr>
                <a:t>Preprocess the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E8AA2E-036F-4C51-97BE-9E6C87EE5615}"/>
                </a:ext>
              </a:extLst>
            </p:cNvPr>
            <p:cNvSpPr/>
            <p:nvPr/>
          </p:nvSpPr>
          <p:spPr>
            <a:xfrm>
              <a:off x="737250" y="2738530"/>
              <a:ext cx="2038864" cy="914400"/>
            </a:xfrm>
            <a:prstGeom prst="rect">
              <a:avLst/>
            </a:prstGeom>
            <a:solidFill>
              <a:srgbClr val="27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cs typeface="Arial"/>
                </a:rPr>
                <a:t>Run data through the 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E78CF9-1577-4E02-A837-75AE8DF01244}"/>
                </a:ext>
              </a:extLst>
            </p:cNvPr>
            <p:cNvSpPr/>
            <p:nvPr/>
          </p:nvSpPr>
          <p:spPr>
            <a:xfrm>
              <a:off x="737249" y="4003994"/>
              <a:ext cx="2038864" cy="914400"/>
            </a:xfrm>
            <a:prstGeom prst="rect">
              <a:avLst/>
            </a:prstGeom>
            <a:solidFill>
              <a:srgbClr val="27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cs typeface="Arial"/>
                </a:rPr>
                <a:t>Results (Accuracy = 0.7)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C8014B-B016-458D-BC0C-5B6678322FFE}"/>
                </a:ext>
              </a:extLst>
            </p:cNvPr>
            <p:cNvSpPr/>
            <p:nvPr/>
          </p:nvSpPr>
          <p:spPr>
            <a:xfrm>
              <a:off x="737250" y="5269459"/>
              <a:ext cx="2038864" cy="914400"/>
            </a:xfrm>
            <a:prstGeom prst="rect">
              <a:avLst/>
            </a:prstGeom>
            <a:solidFill>
              <a:srgbClr val="27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cs typeface="Arial"/>
                </a:rPr>
                <a:t>Inference</a:t>
              </a:r>
            </a:p>
          </p:txBody>
        </p:sp>
      </p:grpSp>
      <p:pic>
        <p:nvPicPr>
          <p:cNvPr id="4" name="Graphic 9" descr="Brain in head">
            <a:extLst>
              <a:ext uri="{FF2B5EF4-FFF2-40B4-BE49-F238E27FC236}">
                <a16:creationId xmlns:a16="http://schemas.microsoft.com/office/drawing/2014/main" id="{7F9A87A8-7B9E-4299-9EC2-B6B1D060A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650" y="1572619"/>
            <a:ext cx="3350078" cy="3336471"/>
          </a:xfrm>
          <a:prstGeom prst="rect">
            <a:avLst/>
          </a:prstGeom>
        </p:spPr>
      </p:pic>
      <p:pic>
        <p:nvPicPr>
          <p:cNvPr id="12" name="Graphic 12" descr="Circular flowchart">
            <a:extLst>
              <a:ext uri="{FF2B5EF4-FFF2-40B4-BE49-F238E27FC236}">
                <a16:creationId xmlns:a16="http://schemas.microsoft.com/office/drawing/2014/main" id="{B63A20E3-78EE-409D-88A2-5950DC799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70" y="853941"/>
            <a:ext cx="410936" cy="435649"/>
          </a:xfrm>
          <a:prstGeom prst="rect">
            <a:avLst/>
          </a:prstGeom>
        </p:spPr>
      </p:pic>
      <p:pic>
        <p:nvPicPr>
          <p:cNvPr id="17" name="Graphic 12" descr="Circular flowchart">
            <a:extLst>
              <a:ext uri="{FF2B5EF4-FFF2-40B4-BE49-F238E27FC236}">
                <a16:creationId xmlns:a16="http://schemas.microsoft.com/office/drawing/2014/main" id="{3483619C-FD28-4CDD-AFEC-B1D8D2C4E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69" y="3371262"/>
            <a:ext cx="410936" cy="435649"/>
          </a:xfrm>
          <a:prstGeom prst="rect">
            <a:avLst/>
          </a:prstGeom>
        </p:spPr>
      </p:pic>
      <p:pic>
        <p:nvPicPr>
          <p:cNvPr id="18" name="Graphic 12" descr="Circular flowchart">
            <a:extLst>
              <a:ext uri="{FF2B5EF4-FFF2-40B4-BE49-F238E27FC236}">
                <a16:creationId xmlns:a16="http://schemas.microsoft.com/office/drawing/2014/main" id="{AAFF706F-B145-4D1E-A502-1FB9C777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69" y="2119405"/>
            <a:ext cx="410936" cy="435649"/>
          </a:xfrm>
          <a:prstGeom prst="rect">
            <a:avLst/>
          </a:prstGeom>
        </p:spPr>
      </p:pic>
      <p:pic>
        <p:nvPicPr>
          <p:cNvPr id="19" name="Graphic 12" descr="Circular flowchart">
            <a:extLst>
              <a:ext uri="{FF2B5EF4-FFF2-40B4-BE49-F238E27FC236}">
                <a16:creationId xmlns:a16="http://schemas.microsoft.com/office/drawing/2014/main" id="{40404EA9-9DF0-4181-B183-14D92025B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70" y="4636726"/>
            <a:ext cx="410936" cy="435649"/>
          </a:xfrm>
          <a:prstGeom prst="rect">
            <a:avLst/>
          </a:prstGeom>
        </p:spPr>
      </p:pic>
      <p:pic>
        <p:nvPicPr>
          <p:cNvPr id="20" name="Graphic 12" descr="Circular flowchart">
            <a:extLst>
              <a:ext uri="{FF2B5EF4-FFF2-40B4-BE49-F238E27FC236}">
                <a16:creationId xmlns:a16="http://schemas.microsoft.com/office/drawing/2014/main" id="{55059BCD-8200-47A5-A5CA-25BFA1F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69" y="5888583"/>
            <a:ext cx="410936" cy="435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5D1013-5394-4092-9D52-4698440F7C0E}"/>
              </a:ext>
            </a:extLst>
          </p:cNvPr>
          <p:cNvSpPr txBox="1"/>
          <p:nvPr/>
        </p:nvSpPr>
        <p:spPr>
          <a:xfrm rot="16200000">
            <a:off x="5995051" y="2570211"/>
            <a:ext cx="45029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35885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8019B43179A42BF39B27392F15FD9" ma:contentTypeVersion="8" ma:contentTypeDescription="Create a new document." ma:contentTypeScope="" ma:versionID="dada8b9ec3702fe4ed52fa6db87f970a">
  <xsd:schema xmlns:xsd="http://www.w3.org/2001/XMLSchema" xmlns:xs="http://www.w3.org/2001/XMLSchema" xmlns:p="http://schemas.microsoft.com/office/2006/metadata/properties" xmlns:ns2="19ee1cd6-08e6-46c1-9f57-17f7ef9159b1" targetNamespace="http://schemas.microsoft.com/office/2006/metadata/properties" ma:root="true" ma:fieldsID="126aa24104756bad4e3b729d5f066c66" ns2:_="">
    <xsd:import namespace="19ee1cd6-08e6-46c1-9f57-17f7ef9159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e1cd6-08e6-46c1-9f57-17f7ef915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8D997-DA85-456D-BD8A-EFE2186FB62B}">
  <ds:schemaRefs>
    <ds:schemaRef ds:uri="19ee1cd6-08e6-46c1-9f57-17f7ef9159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8A72BB-3429-441C-8080-236C07437E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C8ECD4-DDA9-4BD3-A3C7-E15017BF14A0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Science HACKATHON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HACKATHON</dc:title>
  <dc:creator>Fairpointers Silver2</dc:creator>
  <cp:revision>1</cp:revision>
  <dcterms:created xsi:type="dcterms:W3CDTF">4035-06-07T01:01:48Z</dcterms:created>
  <dcterms:modified xsi:type="dcterms:W3CDTF">2020-09-12T11:22:30Z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0x010100AB58019B43179A42BF39B27392F15FD9</vt:lpwstr>
  </property>
</Properties>
</file>