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163f6bd3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163f6bd3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163f6bd3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163f6bd3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163f6bd3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163f6bd3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163f6bd3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163f6bd3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163f6bd34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163f6bd34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163f6bd34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163f6bd34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163f6bd34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163f6bd34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163f6bd34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163f6bd34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de </a:t>
            </a:r>
            <a:r>
              <a:rPr lang="es"/>
              <a:t>Matemática</a:t>
            </a:r>
            <a:r>
              <a:rPr lang="es"/>
              <a:t> aplicada desarrollo y soporte de sistemas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34"/>
            <a:ext cx="42426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Aranda Rejas Jean Pierre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Cruz Gonzales Andre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Obregon Gutierrez Adso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Paredes Velazco Nataly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 escogida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85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3B3B3B"/>
                </a:solidFill>
                <a:highlight>
                  <a:srgbClr val="FFFFFF"/>
                </a:highlight>
              </a:rPr>
              <a:t>Pruebas moleculares para COVID-19 - [Instituto Nacional de Salud] - Abril 2021</a:t>
            </a:r>
            <a:endParaRPr sz="27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la fuente de datos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 de muestra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rango de edad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género del paciente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institución de la toma de muestra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departamento, provincia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 de salud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Acta de reunión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900" y="1266425"/>
            <a:ext cx="6522075" cy="34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866700"/>
            <a:ext cx="3127500" cy="28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de barras según casos positivos y negativos de la muestra tomada por hisopado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250" y="1038750"/>
            <a:ext cx="3988200" cy="33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866700"/>
            <a:ext cx="3127500" cy="28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circular rango de edades de casos positivos y negativos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400" y="1159600"/>
            <a:ext cx="3944575" cy="32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866700"/>
            <a:ext cx="3127500" cy="28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de barras de casos positivos y negativos según instituciones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375" y="1038750"/>
            <a:ext cx="4435775" cy="2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866700"/>
            <a:ext cx="3127500" cy="28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de líneas por aumento de casos positivos según pruebas moleculares tomadas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950" y="2256025"/>
            <a:ext cx="5275050" cy="2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 DEFINIDAS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125" y="1107525"/>
            <a:ext cx="4588864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