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163f6bd3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163f6bd3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163f6bd34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163f6bd34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163f6bd3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163f6bd3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63f6bd3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63f6bd3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163f6bd3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163f6bd3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63f6bd3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63f6bd3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63f6bd34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63f6bd34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163f6bd34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163f6bd34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osabiertos.gob.pe/dataset/pruebas-moleculares-para-covid-19-2021-instituto-nacional-de-salud/resource/a49b2d77-6c3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Matemática aplicada desarrollo y soporte de sistemas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34"/>
            <a:ext cx="42426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Integrantes: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dirty="0"/>
              <a:t>Aranda Rejas Jean Pierre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dirty="0"/>
              <a:t>Cruz Gonzales Andre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dirty="0"/>
              <a:t>Obregon Gutierrez Adso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Ocampo Huayta Cesar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dirty="0"/>
              <a:t>Paredes Velazco Nataly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EB5B7-6851-4A51-AC89-43789982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PE" b="0" i="0" u="none" strike="noStrike" dirty="0">
                <a:solidFill>
                  <a:srgbClr val="FFFFFF"/>
                </a:solidFill>
                <a:effectLst/>
                <a:latin typeface="Merriweather" panose="020B0604020202020204" charset="0"/>
              </a:rPr>
              <a:t>EVIDENCIAS: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F7E4CB-1751-44DE-9091-EB9DF9D8D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DE DATOS: </a:t>
            </a:r>
            <a:r>
              <a:rPr lang="es-MX" sz="1800" b="0" i="0" u="sng" strike="noStrike" dirty="0">
                <a:solidFill>
                  <a:srgbClr val="009384"/>
                </a:solidFill>
                <a:effectLst/>
                <a:latin typeface="Arial" panose="020B0604020202020204" pitchFamily="34" charset="0"/>
                <a:hlinkClick r:id="rId2"/>
              </a:rPr>
              <a:t>https://www.datosabiertos.gob.pe/dataset/pruebas-moleculares-para-covid-19-2021-instituto-nacional-de-salud/resource/a49b2d77-6c37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GITHUB: </a:t>
            </a:r>
            <a:r>
              <a:rPr lang="es-MX" sz="1800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https://github.com/Andre-CruzGonzales/proyecto_matematica_aplicada_des_sop_sis.git</a:t>
            </a:r>
            <a:endParaRPr lang="es-MX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DRIVE: </a:t>
            </a:r>
            <a:r>
              <a:rPr lang="es-MX" sz="1800" b="0" i="0" u="none" strike="noStrike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https://drive.google.com/drive/folders/1DQNIwWCG-Bc_2aYm24AayD5xiFg6KRoT?usp=sharing</a:t>
            </a:r>
            <a:endParaRPr lang="es-MX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escogida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3B3B3B"/>
                </a:solidFill>
                <a:highlight>
                  <a:srgbClr val="FFFFFF"/>
                </a:highlight>
              </a:rPr>
              <a:t>Pruebas moleculares para COVID-19 - [Instituto Nacional de Salud] - Abril 2021</a:t>
            </a:r>
            <a:endParaRPr sz="27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fuente de datos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rango de edad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género del paciente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institución de la toma de muestra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departamento, provincia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de salud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Acta de reunión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00" y="1266425"/>
            <a:ext cx="6522075" cy="34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según casos positivos y negativos de la muestra tomada por hisopado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038750"/>
            <a:ext cx="3988200" cy="33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circular rango de edades de casos positivos y negativos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00" y="1159600"/>
            <a:ext cx="3944575" cy="32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barras de casos positivos y negativos según instituciones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75" y="1038750"/>
            <a:ext cx="443577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866700"/>
            <a:ext cx="3127500" cy="28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Gráfica de líneas por aumento de casos positivos según pruebas moleculares tomadas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950" y="2256025"/>
            <a:ext cx="5275050" cy="2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DEFINIDAS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5" y="1107525"/>
            <a:ext cx="4588864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Presentación en pantalla (16:9)</PresentationFormat>
  <Paragraphs>31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Merriweather</vt:lpstr>
      <vt:lpstr>Arial</vt:lpstr>
      <vt:lpstr>Roboto</vt:lpstr>
      <vt:lpstr>Paradigm</vt:lpstr>
      <vt:lpstr>Proyecto de Matemática aplicada desarrollo y soporte de sistemas</vt:lpstr>
      <vt:lpstr>Base de datos escogida</vt:lpstr>
      <vt:lpstr>Estructura de la fuente de datos</vt:lpstr>
      <vt:lpstr>Acta de reunión</vt:lpstr>
      <vt:lpstr>BOCETOS</vt:lpstr>
      <vt:lpstr>BOCETOS</vt:lpstr>
      <vt:lpstr>BOCETOS</vt:lpstr>
      <vt:lpstr>BOCETOS</vt:lpstr>
      <vt:lpstr>TAREAS DEFINIDAS</vt:lpstr>
      <vt:lpstr>EVIDENCIAS: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Matemática aplicada desarrollo y soporte de sistemas</dc:title>
  <cp:lastModifiedBy>Andre</cp:lastModifiedBy>
  <cp:revision>3</cp:revision>
  <dcterms:modified xsi:type="dcterms:W3CDTF">2021-05-01T01:17:53Z</dcterms:modified>
</cp:coreProperties>
</file>